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D8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3HePGbz2jU&amp;feature=relmfu" TargetMode="External"/><Relationship Id="rId2" Type="http://schemas.openxmlformats.org/officeDocument/2006/relationships/hyperlink" Target="http://www.youtube.com/watch?v=I-Wy1AYQIW0&amp;feature=related" TargetMode="External"/><Relationship Id="rId1" Type="http://schemas.openxmlformats.org/officeDocument/2006/relationships/hyperlink" Target="http://www.lsdimension.com/2011/03/08/the-strange-powers-of-the-placebo-effect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3HePGbz2jU&amp;feature=relmfu" TargetMode="External"/><Relationship Id="rId2" Type="http://schemas.openxmlformats.org/officeDocument/2006/relationships/hyperlink" Target="http://www.youtube.com/watch?v=I-Wy1AYQIW0&amp;feature=related" TargetMode="External"/><Relationship Id="rId1" Type="http://schemas.openxmlformats.org/officeDocument/2006/relationships/hyperlink" Target="http://www.lsdimension.com/2011/03/08/the-strange-powers-of-the-placebo-effect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A18B6-A4CB-4271-BC3D-D48A480F813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0469735-5B2E-4483-9C77-2193E11666F5}">
      <dgm:prSet/>
      <dgm:spPr/>
      <dgm:t>
        <a:bodyPr/>
        <a:lstStyle/>
        <a:p>
          <a:pPr algn="ctr" rtl="0"/>
          <a:r>
            <a:rPr lang="nl-NL" dirty="0" smtClean="0"/>
            <a:t>Thema Leven 2</a:t>
          </a:r>
          <a:endParaRPr lang="nl-NL" dirty="0"/>
        </a:p>
      </dgm:t>
    </dgm:pt>
    <dgm:pt modelId="{8D2F6E12-2D2C-4A08-B627-BC6792293493}" type="parTrans" cxnId="{CAB16F2B-808C-4843-9AC5-C4A9ACA163D4}">
      <dgm:prSet/>
      <dgm:spPr/>
      <dgm:t>
        <a:bodyPr/>
        <a:lstStyle/>
        <a:p>
          <a:endParaRPr lang="nl-NL"/>
        </a:p>
      </dgm:t>
    </dgm:pt>
    <dgm:pt modelId="{0B1AAAE5-B70A-4492-88C5-69DB12D860A0}" type="sibTrans" cxnId="{CAB16F2B-808C-4843-9AC5-C4A9ACA163D4}">
      <dgm:prSet/>
      <dgm:spPr/>
      <dgm:t>
        <a:bodyPr/>
        <a:lstStyle/>
        <a:p>
          <a:endParaRPr lang="nl-NL"/>
        </a:p>
      </dgm:t>
    </dgm:pt>
    <dgm:pt modelId="{A13244A4-47DE-46AA-AF24-1A5E32FA756C}" type="pres">
      <dgm:prSet presAssocID="{1F6A18B6-A4CB-4271-BC3D-D48A480F81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30AD02D-85D6-4A6E-82AF-20B253F2B95D}" type="pres">
      <dgm:prSet presAssocID="{F0469735-5B2E-4483-9C77-2193E11666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AB16F2B-808C-4843-9AC5-C4A9ACA163D4}" srcId="{1F6A18B6-A4CB-4271-BC3D-D48A480F8133}" destId="{F0469735-5B2E-4483-9C77-2193E11666F5}" srcOrd="0" destOrd="0" parTransId="{8D2F6E12-2D2C-4A08-B627-BC6792293493}" sibTransId="{0B1AAAE5-B70A-4492-88C5-69DB12D860A0}"/>
    <dgm:cxn modelId="{B3E49DFA-0E1E-4DC8-9078-9FF2C080F6B1}" type="presOf" srcId="{1F6A18B6-A4CB-4271-BC3D-D48A480F8133}" destId="{A13244A4-47DE-46AA-AF24-1A5E32FA756C}" srcOrd="0" destOrd="0" presId="urn:microsoft.com/office/officeart/2005/8/layout/vList2"/>
    <dgm:cxn modelId="{678F583B-DE55-4B13-98E1-A57C10B109E3}" type="presOf" srcId="{F0469735-5B2E-4483-9C77-2193E11666F5}" destId="{530AD02D-85D6-4A6E-82AF-20B253F2B95D}" srcOrd="0" destOrd="0" presId="urn:microsoft.com/office/officeart/2005/8/layout/vList2"/>
    <dgm:cxn modelId="{178CABE8-C23F-4FBF-A5B9-CC727D18A1E1}" type="presParOf" srcId="{A13244A4-47DE-46AA-AF24-1A5E32FA756C}" destId="{530AD02D-85D6-4A6E-82AF-20B253F2B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E5E41B-B5F7-4DD3-A3E9-D06A43DE126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1AAC25E-B04A-485C-A9F5-77F33DDF601C}">
      <dgm:prSet custT="1"/>
      <dgm:spPr/>
      <dgm:t>
        <a:bodyPr/>
        <a:lstStyle/>
        <a:p>
          <a:pPr rtl="0"/>
          <a:r>
            <a:rPr lang="nl-NL" sz="2400" dirty="0" smtClean="0"/>
            <a:t>Zowel de </a:t>
          </a:r>
          <a:r>
            <a:rPr lang="nl-NL" sz="2400" b="1" dirty="0" smtClean="0"/>
            <a:t>arts</a:t>
          </a:r>
          <a:r>
            <a:rPr lang="nl-NL" sz="2400" dirty="0" smtClean="0"/>
            <a:t>,</a:t>
          </a:r>
          <a:endParaRPr lang="nl-NL" sz="2400" dirty="0"/>
        </a:p>
      </dgm:t>
    </dgm:pt>
    <dgm:pt modelId="{F4505102-35FB-4D84-BF6D-77FAADB03A49}" type="parTrans" cxnId="{11138416-015A-439C-B5A4-1D1F13D54A0A}">
      <dgm:prSet/>
      <dgm:spPr/>
      <dgm:t>
        <a:bodyPr/>
        <a:lstStyle/>
        <a:p>
          <a:endParaRPr lang="nl-NL"/>
        </a:p>
      </dgm:t>
    </dgm:pt>
    <dgm:pt modelId="{2BEAF6AF-F05B-49ED-9BB8-311FC1AF23BB}" type="sibTrans" cxnId="{11138416-015A-439C-B5A4-1D1F13D54A0A}">
      <dgm:prSet/>
      <dgm:spPr/>
      <dgm:t>
        <a:bodyPr/>
        <a:lstStyle/>
        <a:p>
          <a:endParaRPr lang="nl-NL"/>
        </a:p>
      </dgm:t>
    </dgm:pt>
    <dgm:pt modelId="{7585BE99-4A82-4BD7-A781-EB4C422F5F30}">
      <dgm:prSet custT="1"/>
      <dgm:spPr/>
      <dgm:t>
        <a:bodyPr/>
        <a:lstStyle/>
        <a:p>
          <a:pPr rtl="0"/>
          <a:r>
            <a:rPr lang="nl-NL" sz="2400" dirty="0" smtClean="0"/>
            <a:t>Als de </a:t>
          </a:r>
          <a:r>
            <a:rPr lang="nl-NL" sz="2400" b="1" dirty="0" smtClean="0"/>
            <a:t>patiënt</a:t>
          </a:r>
          <a:r>
            <a:rPr lang="nl-NL" sz="2400" dirty="0" smtClean="0"/>
            <a:t> weten niet</a:t>
          </a:r>
          <a:endParaRPr lang="nl-NL" sz="2400" dirty="0"/>
        </a:p>
      </dgm:t>
    </dgm:pt>
    <dgm:pt modelId="{787D9134-1B12-44C4-A96F-C71AE575379D}" type="parTrans" cxnId="{4B1877EA-6C13-4448-B9E9-B43ABB00C1A2}">
      <dgm:prSet/>
      <dgm:spPr/>
      <dgm:t>
        <a:bodyPr/>
        <a:lstStyle/>
        <a:p>
          <a:endParaRPr lang="nl-NL"/>
        </a:p>
      </dgm:t>
    </dgm:pt>
    <dgm:pt modelId="{50867A3B-9814-4942-84DC-3A0BD9664043}" type="sibTrans" cxnId="{4B1877EA-6C13-4448-B9E9-B43ABB00C1A2}">
      <dgm:prSet/>
      <dgm:spPr/>
      <dgm:t>
        <a:bodyPr/>
        <a:lstStyle/>
        <a:p>
          <a:endParaRPr lang="nl-NL"/>
        </a:p>
      </dgm:t>
    </dgm:pt>
    <dgm:pt modelId="{5B34596A-364C-4016-87CF-FFB8FA93E749}">
      <dgm:prSet custT="1"/>
      <dgm:spPr/>
      <dgm:t>
        <a:bodyPr/>
        <a:lstStyle/>
        <a:p>
          <a:pPr rtl="0"/>
          <a:r>
            <a:rPr lang="nl-NL" sz="2400" dirty="0" smtClean="0"/>
            <a:t>Wie de </a:t>
          </a:r>
          <a:r>
            <a:rPr lang="nl-NL" sz="2400" b="1" dirty="0" smtClean="0"/>
            <a:t>placebo</a:t>
          </a:r>
          <a:r>
            <a:rPr lang="nl-NL" sz="2400" dirty="0" smtClean="0"/>
            <a:t> krijgt en</a:t>
          </a:r>
          <a:endParaRPr lang="nl-NL" sz="2400" dirty="0"/>
        </a:p>
      </dgm:t>
    </dgm:pt>
    <dgm:pt modelId="{B6AECF6D-026A-423B-81D8-4C72144C0B1F}" type="parTrans" cxnId="{FCBA99A7-712B-47A7-8500-FFA8829C7099}">
      <dgm:prSet/>
      <dgm:spPr/>
      <dgm:t>
        <a:bodyPr/>
        <a:lstStyle/>
        <a:p>
          <a:endParaRPr lang="nl-NL"/>
        </a:p>
      </dgm:t>
    </dgm:pt>
    <dgm:pt modelId="{0F91AE88-D6E8-4715-8E25-29517B022797}" type="sibTrans" cxnId="{FCBA99A7-712B-47A7-8500-FFA8829C7099}">
      <dgm:prSet/>
      <dgm:spPr/>
      <dgm:t>
        <a:bodyPr/>
        <a:lstStyle/>
        <a:p>
          <a:endParaRPr lang="nl-NL"/>
        </a:p>
      </dgm:t>
    </dgm:pt>
    <dgm:pt modelId="{D7E1364C-17D4-40C8-810D-A9EBD4F60886}">
      <dgm:prSet custT="1"/>
      <dgm:spPr/>
      <dgm:t>
        <a:bodyPr/>
        <a:lstStyle/>
        <a:p>
          <a:pPr rtl="0"/>
          <a:r>
            <a:rPr lang="nl-NL" sz="2400" dirty="0" smtClean="0"/>
            <a:t>Wie het te testen medicijn</a:t>
          </a:r>
          <a:r>
            <a:rPr lang="nl-NL" sz="1800" dirty="0" smtClean="0"/>
            <a:t>.</a:t>
          </a:r>
          <a:endParaRPr lang="nl-NL" sz="1800" dirty="0"/>
        </a:p>
      </dgm:t>
    </dgm:pt>
    <dgm:pt modelId="{13B9D8DA-C1BE-4FED-8940-D6DC5F7FA15F}" type="parTrans" cxnId="{DD85B8BA-B69B-4C5B-A848-E497843F3F8A}">
      <dgm:prSet/>
      <dgm:spPr/>
      <dgm:t>
        <a:bodyPr/>
        <a:lstStyle/>
        <a:p>
          <a:endParaRPr lang="nl-NL"/>
        </a:p>
      </dgm:t>
    </dgm:pt>
    <dgm:pt modelId="{0D43C43D-BB7A-448D-8C27-658794E5414A}" type="sibTrans" cxnId="{DD85B8BA-B69B-4C5B-A848-E497843F3F8A}">
      <dgm:prSet/>
      <dgm:spPr/>
      <dgm:t>
        <a:bodyPr/>
        <a:lstStyle/>
        <a:p>
          <a:endParaRPr lang="nl-NL"/>
        </a:p>
      </dgm:t>
    </dgm:pt>
    <dgm:pt modelId="{CB0DCA93-A202-4A19-B2B0-0097BCDFD394}">
      <dgm:prSet custT="1"/>
      <dgm:spPr/>
      <dgm:t>
        <a:bodyPr/>
        <a:lstStyle/>
        <a:p>
          <a:pPr rtl="0"/>
          <a:r>
            <a:rPr lang="nl-NL" sz="2400" dirty="0" smtClean="0"/>
            <a:t>Als in de groep patiënten die echt behandeld wordt aantoonbare resultaten worden geboekt is de werking van het medicijn bewezen</a:t>
          </a:r>
          <a:endParaRPr lang="nl-NL" sz="2400" dirty="0"/>
        </a:p>
      </dgm:t>
    </dgm:pt>
    <dgm:pt modelId="{041DF5B0-17D6-4CF7-9105-9D82FFDD36A6}" type="parTrans" cxnId="{C8635CFA-20BA-479F-B848-A62C886C04DC}">
      <dgm:prSet/>
      <dgm:spPr/>
      <dgm:t>
        <a:bodyPr/>
        <a:lstStyle/>
        <a:p>
          <a:endParaRPr lang="nl-NL"/>
        </a:p>
      </dgm:t>
    </dgm:pt>
    <dgm:pt modelId="{D553F71F-0F04-41E8-8F96-B5A8305988C8}" type="sibTrans" cxnId="{C8635CFA-20BA-479F-B848-A62C886C04DC}">
      <dgm:prSet/>
      <dgm:spPr/>
      <dgm:t>
        <a:bodyPr/>
        <a:lstStyle/>
        <a:p>
          <a:endParaRPr lang="nl-NL"/>
        </a:p>
      </dgm:t>
    </dgm:pt>
    <dgm:pt modelId="{6D997755-F5C6-42E3-B7DA-6C67DD407C5C}" type="pres">
      <dgm:prSet presAssocID="{69E5E41B-B5F7-4DD3-A3E9-D06A43DE126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1D229433-4E4C-472B-A376-1715AE635FA6}" type="pres">
      <dgm:prSet presAssocID="{69E5E41B-B5F7-4DD3-A3E9-D06A43DE1260}" presName="pyramid" presStyleLbl="node1" presStyleIdx="0" presStyleCnt="1"/>
      <dgm:spPr/>
    </dgm:pt>
    <dgm:pt modelId="{E541236D-60C8-491C-AD2E-B6462A693DB6}" type="pres">
      <dgm:prSet presAssocID="{69E5E41B-B5F7-4DD3-A3E9-D06A43DE1260}" presName="theList" presStyleCnt="0"/>
      <dgm:spPr/>
    </dgm:pt>
    <dgm:pt modelId="{FF8D2A79-3D4C-4241-94FD-18AB66DD3E03}" type="pres">
      <dgm:prSet presAssocID="{51AAC25E-B04A-485C-A9F5-77F33DDF601C}" presName="aNode" presStyleLbl="fgAcc1" presStyleIdx="0" presStyleCnt="5" custScaleX="18499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E240D32-1B4F-4E4D-A484-59191B3B9063}" type="pres">
      <dgm:prSet presAssocID="{51AAC25E-B04A-485C-A9F5-77F33DDF601C}" presName="aSpace" presStyleCnt="0"/>
      <dgm:spPr/>
    </dgm:pt>
    <dgm:pt modelId="{94EC24C1-0F4F-4C2C-8132-20BD793029ED}" type="pres">
      <dgm:prSet presAssocID="{7585BE99-4A82-4BD7-A781-EB4C422F5F30}" presName="aNode" presStyleLbl="fgAcc1" presStyleIdx="1" presStyleCnt="5" custScaleX="18586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65CB93-7D7C-499F-964B-599ED4128012}" type="pres">
      <dgm:prSet presAssocID="{7585BE99-4A82-4BD7-A781-EB4C422F5F30}" presName="aSpace" presStyleCnt="0"/>
      <dgm:spPr/>
    </dgm:pt>
    <dgm:pt modelId="{A2BA32A4-1992-4DF1-9489-5D9005F2F90D}" type="pres">
      <dgm:prSet presAssocID="{5B34596A-364C-4016-87CF-FFB8FA93E749}" presName="aNode" presStyleLbl="fgAcc1" presStyleIdx="2" presStyleCnt="5" custScaleX="186303" custLinFactNeighborX="442" custLinFactNeighborY="5819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988121-10DF-476A-B018-018F27DE8ACE}" type="pres">
      <dgm:prSet presAssocID="{5B34596A-364C-4016-87CF-FFB8FA93E749}" presName="aSpace" presStyleCnt="0"/>
      <dgm:spPr/>
    </dgm:pt>
    <dgm:pt modelId="{F7E780A0-9182-4E9A-92F3-31B9CBE6B196}" type="pres">
      <dgm:prSet presAssocID="{D7E1364C-17D4-40C8-810D-A9EBD4F60886}" presName="aNode" presStyleLbl="fgAcc1" presStyleIdx="3" presStyleCnt="5" custScaleX="18652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4E92F1-8344-4F56-ABD6-C7705E3C28D7}" type="pres">
      <dgm:prSet presAssocID="{D7E1364C-17D4-40C8-810D-A9EBD4F60886}" presName="aSpace" presStyleCnt="0"/>
      <dgm:spPr/>
    </dgm:pt>
    <dgm:pt modelId="{6B2B15D4-88BE-43AA-A550-5F2635990645}" type="pres">
      <dgm:prSet presAssocID="{CB0DCA93-A202-4A19-B2B0-0097BCDFD394}" presName="aNode" presStyleLbl="fgAcc1" presStyleIdx="4" presStyleCnt="5" custScaleX="186630" custScaleY="28077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4210EF-C7AF-4695-9C9E-C61B4862C516}" type="pres">
      <dgm:prSet presAssocID="{CB0DCA93-A202-4A19-B2B0-0097BCDFD394}" presName="aSpace" presStyleCnt="0"/>
      <dgm:spPr/>
    </dgm:pt>
  </dgm:ptLst>
  <dgm:cxnLst>
    <dgm:cxn modelId="{DD85B8BA-B69B-4C5B-A848-E497843F3F8A}" srcId="{69E5E41B-B5F7-4DD3-A3E9-D06A43DE1260}" destId="{D7E1364C-17D4-40C8-810D-A9EBD4F60886}" srcOrd="3" destOrd="0" parTransId="{13B9D8DA-C1BE-4FED-8940-D6DC5F7FA15F}" sibTransId="{0D43C43D-BB7A-448D-8C27-658794E5414A}"/>
    <dgm:cxn modelId="{27A9380A-AEC3-4C80-9830-B8AD24EB6AE4}" type="presOf" srcId="{5B34596A-364C-4016-87CF-FFB8FA93E749}" destId="{A2BA32A4-1992-4DF1-9489-5D9005F2F90D}" srcOrd="0" destOrd="0" presId="urn:microsoft.com/office/officeart/2005/8/layout/pyramid2"/>
    <dgm:cxn modelId="{FCBA99A7-712B-47A7-8500-FFA8829C7099}" srcId="{69E5E41B-B5F7-4DD3-A3E9-D06A43DE1260}" destId="{5B34596A-364C-4016-87CF-FFB8FA93E749}" srcOrd="2" destOrd="0" parTransId="{B6AECF6D-026A-423B-81D8-4C72144C0B1F}" sibTransId="{0F91AE88-D6E8-4715-8E25-29517B022797}"/>
    <dgm:cxn modelId="{4B1877EA-6C13-4448-B9E9-B43ABB00C1A2}" srcId="{69E5E41B-B5F7-4DD3-A3E9-D06A43DE1260}" destId="{7585BE99-4A82-4BD7-A781-EB4C422F5F30}" srcOrd="1" destOrd="0" parTransId="{787D9134-1B12-44C4-A96F-C71AE575379D}" sibTransId="{50867A3B-9814-4942-84DC-3A0BD9664043}"/>
    <dgm:cxn modelId="{6E6572C6-1676-4E1E-9CFC-136F13788A10}" type="presOf" srcId="{D7E1364C-17D4-40C8-810D-A9EBD4F60886}" destId="{F7E780A0-9182-4E9A-92F3-31B9CBE6B196}" srcOrd="0" destOrd="0" presId="urn:microsoft.com/office/officeart/2005/8/layout/pyramid2"/>
    <dgm:cxn modelId="{0870CF7F-3B71-4D9E-B6C6-B6B821DD1183}" type="presOf" srcId="{69E5E41B-B5F7-4DD3-A3E9-D06A43DE1260}" destId="{6D997755-F5C6-42E3-B7DA-6C67DD407C5C}" srcOrd="0" destOrd="0" presId="urn:microsoft.com/office/officeart/2005/8/layout/pyramid2"/>
    <dgm:cxn modelId="{C0AA2F3E-825D-46BB-8179-3D7DCB34F569}" type="presOf" srcId="{51AAC25E-B04A-485C-A9F5-77F33DDF601C}" destId="{FF8D2A79-3D4C-4241-94FD-18AB66DD3E03}" srcOrd="0" destOrd="0" presId="urn:microsoft.com/office/officeart/2005/8/layout/pyramid2"/>
    <dgm:cxn modelId="{81CA839D-843D-481C-A8CF-B94C81DA20DD}" type="presOf" srcId="{CB0DCA93-A202-4A19-B2B0-0097BCDFD394}" destId="{6B2B15D4-88BE-43AA-A550-5F2635990645}" srcOrd="0" destOrd="0" presId="urn:microsoft.com/office/officeart/2005/8/layout/pyramid2"/>
    <dgm:cxn modelId="{C8635CFA-20BA-479F-B848-A62C886C04DC}" srcId="{69E5E41B-B5F7-4DD3-A3E9-D06A43DE1260}" destId="{CB0DCA93-A202-4A19-B2B0-0097BCDFD394}" srcOrd="4" destOrd="0" parTransId="{041DF5B0-17D6-4CF7-9105-9D82FFDD36A6}" sibTransId="{D553F71F-0F04-41E8-8F96-B5A8305988C8}"/>
    <dgm:cxn modelId="{1656EB28-7A77-49F3-9139-481645895708}" type="presOf" srcId="{7585BE99-4A82-4BD7-A781-EB4C422F5F30}" destId="{94EC24C1-0F4F-4C2C-8132-20BD793029ED}" srcOrd="0" destOrd="0" presId="urn:microsoft.com/office/officeart/2005/8/layout/pyramid2"/>
    <dgm:cxn modelId="{11138416-015A-439C-B5A4-1D1F13D54A0A}" srcId="{69E5E41B-B5F7-4DD3-A3E9-D06A43DE1260}" destId="{51AAC25E-B04A-485C-A9F5-77F33DDF601C}" srcOrd="0" destOrd="0" parTransId="{F4505102-35FB-4D84-BF6D-77FAADB03A49}" sibTransId="{2BEAF6AF-F05B-49ED-9BB8-311FC1AF23BB}"/>
    <dgm:cxn modelId="{A4B22788-F6E2-4C05-B00A-6571F5018A1F}" type="presParOf" srcId="{6D997755-F5C6-42E3-B7DA-6C67DD407C5C}" destId="{1D229433-4E4C-472B-A376-1715AE635FA6}" srcOrd="0" destOrd="0" presId="urn:microsoft.com/office/officeart/2005/8/layout/pyramid2"/>
    <dgm:cxn modelId="{ABC204C6-16AE-48A2-ACF3-6DB0B9E54DCC}" type="presParOf" srcId="{6D997755-F5C6-42E3-B7DA-6C67DD407C5C}" destId="{E541236D-60C8-491C-AD2E-B6462A693DB6}" srcOrd="1" destOrd="0" presId="urn:microsoft.com/office/officeart/2005/8/layout/pyramid2"/>
    <dgm:cxn modelId="{1D8085A9-26B3-46AA-AB78-1B5618D56B42}" type="presParOf" srcId="{E541236D-60C8-491C-AD2E-B6462A693DB6}" destId="{FF8D2A79-3D4C-4241-94FD-18AB66DD3E03}" srcOrd="0" destOrd="0" presId="urn:microsoft.com/office/officeart/2005/8/layout/pyramid2"/>
    <dgm:cxn modelId="{42B7CC99-E6FF-467B-9F05-94CF6D2DBABF}" type="presParOf" srcId="{E541236D-60C8-491C-AD2E-B6462A693DB6}" destId="{BE240D32-1B4F-4E4D-A484-59191B3B9063}" srcOrd="1" destOrd="0" presId="urn:microsoft.com/office/officeart/2005/8/layout/pyramid2"/>
    <dgm:cxn modelId="{6AAC39F1-B7BF-4B28-AA6C-57E826BB563E}" type="presParOf" srcId="{E541236D-60C8-491C-AD2E-B6462A693DB6}" destId="{94EC24C1-0F4F-4C2C-8132-20BD793029ED}" srcOrd="2" destOrd="0" presId="urn:microsoft.com/office/officeart/2005/8/layout/pyramid2"/>
    <dgm:cxn modelId="{74E34D68-A69E-4CF6-BFD5-8CD94CBE4B9A}" type="presParOf" srcId="{E541236D-60C8-491C-AD2E-B6462A693DB6}" destId="{F265CB93-7D7C-499F-964B-599ED4128012}" srcOrd="3" destOrd="0" presId="urn:microsoft.com/office/officeart/2005/8/layout/pyramid2"/>
    <dgm:cxn modelId="{821D1B54-8B43-493A-9B12-A48F1F721F90}" type="presParOf" srcId="{E541236D-60C8-491C-AD2E-B6462A693DB6}" destId="{A2BA32A4-1992-4DF1-9489-5D9005F2F90D}" srcOrd="4" destOrd="0" presId="urn:microsoft.com/office/officeart/2005/8/layout/pyramid2"/>
    <dgm:cxn modelId="{2DAEAB4A-BA42-47E4-A589-88795C2C45FD}" type="presParOf" srcId="{E541236D-60C8-491C-AD2E-B6462A693DB6}" destId="{31988121-10DF-476A-B018-018F27DE8ACE}" srcOrd="5" destOrd="0" presId="urn:microsoft.com/office/officeart/2005/8/layout/pyramid2"/>
    <dgm:cxn modelId="{E476967D-80D0-4BAD-9603-BF066CE60890}" type="presParOf" srcId="{E541236D-60C8-491C-AD2E-B6462A693DB6}" destId="{F7E780A0-9182-4E9A-92F3-31B9CBE6B196}" srcOrd="6" destOrd="0" presId="urn:microsoft.com/office/officeart/2005/8/layout/pyramid2"/>
    <dgm:cxn modelId="{C06466A3-2944-47D8-BC9D-EDD0844F0C95}" type="presParOf" srcId="{E541236D-60C8-491C-AD2E-B6462A693DB6}" destId="{764E92F1-8344-4F56-ABD6-C7705E3C28D7}" srcOrd="7" destOrd="0" presId="urn:microsoft.com/office/officeart/2005/8/layout/pyramid2"/>
    <dgm:cxn modelId="{92C4F036-9974-4807-AF23-DA1743C2D345}" type="presParOf" srcId="{E541236D-60C8-491C-AD2E-B6462A693DB6}" destId="{6B2B15D4-88BE-43AA-A550-5F2635990645}" srcOrd="8" destOrd="0" presId="urn:microsoft.com/office/officeart/2005/8/layout/pyramid2"/>
    <dgm:cxn modelId="{4216E125-CDCF-4376-B3F7-78034F5E4A07}" type="presParOf" srcId="{E541236D-60C8-491C-AD2E-B6462A693DB6}" destId="{CD4210EF-C7AF-4695-9C9E-C61B4862C51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E1BBCE-D200-45D4-9BE6-F148E3CAD87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7747F90-E165-4804-B8F1-8443536AAE82}">
      <dgm:prSet/>
      <dgm:spPr/>
      <dgm:t>
        <a:bodyPr/>
        <a:lstStyle/>
        <a:p>
          <a:pPr algn="ctr" rtl="0"/>
          <a:r>
            <a:rPr lang="nl-NL" smtClean="0"/>
            <a:t>De placebo-paradox</a:t>
          </a:r>
          <a:endParaRPr lang="nl-NL"/>
        </a:p>
      </dgm:t>
    </dgm:pt>
    <dgm:pt modelId="{5F01394E-57B8-4014-B3F0-55E90E6997A7}" type="parTrans" cxnId="{981C1F92-1981-4306-97DF-B9006B0AE7CD}">
      <dgm:prSet/>
      <dgm:spPr/>
      <dgm:t>
        <a:bodyPr/>
        <a:lstStyle/>
        <a:p>
          <a:endParaRPr lang="nl-NL"/>
        </a:p>
      </dgm:t>
    </dgm:pt>
    <dgm:pt modelId="{C0AF46EE-643E-44A3-91FF-22BAA7B4AA19}" type="sibTrans" cxnId="{981C1F92-1981-4306-97DF-B9006B0AE7CD}">
      <dgm:prSet/>
      <dgm:spPr/>
      <dgm:t>
        <a:bodyPr/>
        <a:lstStyle/>
        <a:p>
          <a:endParaRPr lang="nl-NL"/>
        </a:p>
      </dgm:t>
    </dgm:pt>
    <dgm:pt modelId="{51BEDDC1-E8C4-4765-BB23-6C7E010C6942}" type="pres">
      <dgm:prSet presAssocID="{3AE1BBCE-D200-45D4-9BE6-F148E3CAD8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BDAE632-5B1C-4B6D-B9B4-B9694048A354}" type="pres">
      <dgm:prSet presAssocID="{E7747F90-E165-4804-B8F1-8443536AAE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67B8E89-6B69-4449-9C61-BD9D3973FA7F}" type="presOf" srcId="{3AE1BBCE-D200-45D4-9BE6-F148E3CAD873}" destId="{51BEDDC1-E8C4-4765-BB23-6C7E010C6942}" srcOrd="0" destOrd="0" presId="urn:microsoft.com/office/officeart/2005/8/layout/vList2"/>
    <dgm:cxn modelId="{981C1F92-1981-4306-97DF-B9006B0AE7CD}" srcId="{3AE1BBCE-D200-45D4-9BE6-F148E3CAD873}" destId="{E7747F90-E165-4804-B8F1-8443536AAE82}" srcOrd="0" destOrd="0" parTransId="{5F01394E-57B8-4014-B3F0-55E90E6997A7}" sibTransId="{C0AF46EE-643E-44A3-91FF-22BAA7B4AA19}"/>
    <dgm:cxn modelId="{4C1572D7-42D2-4099-B47C-440231718E59}" type="presOf" srcId="{E7747F90-E165-4804-B8F1-8443536AAE82}" destId="{4BDAE632-5B1C-4B6D-B9B4-B9694048A354}" srcOrd="0" destOrd="0" presId="urn:microsoft.com/office/officeart/2005/8/layout/vList2"/>
    <dgm:cxn modelId="{6D0EB99D-4A95-4DA1-8CE0-09D04E2DCB34}" type="presParOf" srcId="{51BEDDC1-E8C4-4765-BB23-6C7E010C6942}" destId="{4BDAE632-5B1C-4B6D-B9B4-B9694048A3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AB0093-ACB1-4FAA-B564-7A5E0BA8D045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D4E6E17-88CC-497C-A303-5835057C26D0}">
      <dgm:prSet/>
      <dgm:spPr/>
      <dgm:t>
        <a:bodyPr/>
        <a:lstStyle/>
        <a:p>
          <a:pPr rtl="0"/>
          <a:r>
            <a:rPr lang="nl-NL" smtClean="0"/>
            <a:t>Een placebo is een nepmedicijn</a:t>
          </a:r>
          <a:endParaRPr lang="nl-NL"/>
        </a:p>
      </dgm:t>
    </dgm:pt>
    <dgm:pt modelId="{69E9321F-2D1C-4A5E-B7EB-29F5368C33CC}" type="parTrans" cxnId="{EB8F84B1-5DF4-4454-9D2B-0DE214EF46E6}">
      <dgm:prSet/>
      <dgm:spPr/>
      <dgm:t>
        <a:bodyPr/>
        <a:lstStyle/>
        <a:p>
          <a:endParaRPr lang="nl-NL"/>
        </a:p>
      </dgm:t>
    </dgm:pt>
    <dgm:pt modelId="{69E95135-010B-4F2E-A439-823CE0A10222}" type="sibTrans" cxnId="{EB8F84B1-5DF4-4454-9D2B-0DE214EF46E6}">
      <dgm:prSet/>
      <dgm:spPr/>
      <dgm:t>
        <a:bodyPr/>
        <a:lstStyle/>
        <a:p>
          <a:endParaRPr lang="nl-NL"/>
        </a:p>
      </dgm:t>
    </dgm:pt>
    <dgm:pt modelId="{AB045A27-5A52-4F99-A942-E02458B1F483}">
      <dgm:prSet/>
      <dgm:spPr/>
      <dgm:t>
        <a:bodyPr/>
        <a:lstStyle/>
        <a:p>
          <a:pPr rtl="0"/>
          <a:r>
            <a:rPr lang="nl-NL" smtClean="0"/>
            <a:t>Een medicijn zonder werking</a:t>
          </a:r>
          <a:endParaRPr lang="nl-NL"/>
        </a:p>
      </dgm:t>
    </dgm:pt>
    <dgm:pt modelId="{11AC420A-2C5D-4D64-B84F-EED9169DF337}" type="parTrans" cxnId="{25425DF7-6933-49D5-B7F9-F1B35262510B}">
      <dgm:prSet/>
      <dgm:spPr/>
      <dgm:t>
        <a:bodyPr/>
        <a:lstStyle/>
        <a:p>
          <a:endParaRPr lang="nl-NL"/>
        </a:p>
      </dgm:t>
    </dgm:pt>
    <dgm:pt modelId="{826B537F-269E-407A-BB94-1C03AA279390}" type="sibTrans" cxnId="{25425DF7-6933-49D5-B7F9-F1B35262510B}">
      <dgm:prSet/>
      <dgm:spPr/>
      <dgm:t>
        <a:bodyPr/>
        <a:lstStyle/>
        <a:p>
          <a:endParaRPr lang="nl-NL"/>
        </a:p>
      </dgm:t>
    </dgm:pt>
    <dgm:pt modelId="{6EF960DA-F86E-4EAA-A77C-D3F72E4F00AC}">
      <dgm:prSet/>
      <dgm:spPr/>
      <dgm:t>
        <a:bodyPr/>
        <a:lstStyle/>
        <a:p>
          <a:pPr rtl="0"/>
          <a:r>
            <a:rPr lang="nl-NL" smtClean="0"/>
            <a:t>Het placebo-effect: mensen die het nepmedicijn krijgen, worden er beter van</a:t>
          </a:r>
          <a:endParaRPr lang="nl-NL"/>
        </a:p>
      </dgm:t>
    </dgm:pt>
    <dgm:pt modelId="{0650EF92-95C2-4F0B-9668-D01693DF13F9}" type="parTrans" cxnId="{5E743A3C-992E-42DD-BA33-CA1F69FAB97A}">
      <dgm:prSet/>
      <dgm:spPr/>
      <dgm:t>
        <a:bodyPr/>
        <a:lstStyle/>
        <a:p>
          <a:endParaRPr lang="nl-NL"/>
        </a:p>
      </dgm:t>
    </dgm:pt>
    <dgm:pt modelId="{DBE7A746-996A-4B76-8F92-53FEF18C123A}" type="sibTrans" cxnId="{5E743A3C-992E-42DD-BA33-CA1F69FAB97A}">
      <dgm:prSet/>
      <dgm:spPr/>
      <dgm:t>
        <a:bodyPr/>
        <a:lstStyle/>
        <a:p>
          <a:endParaRPr lang="nl-NL"/>
        </a:p>
      </dgm:t>
    </dgm:pt>
    <dgm:pt modelId="{4F170B96-BE36-412E-B2CC-9C3ABA29FEA7}" type="pres">
      <dgm:prSet presAssocID="{08AB0093-ACB1-4FAA-B564-7A5E0BA8D0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18040F-A189-47B3-980C-E3565155AC0E}" type="pres">
      <dgm:prSet presAssocID="{3D4E6E17-88CC-497C-A303-5835057C26D0}" presName="composite" presStyleCnt="0"/>
      <dgm:spPr/>
    </dgm:pt>
    <dgm:pt modelId="{34972895-C712-4F37-A674-4A2DD30A1E4D}" type="pres">
      <dgm:prSet presAssocID="{3D4E6E17-88CC-497C-A303-5835057C26D0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3A45A9E-8DA5-44BB-87ED-80D0A267DE09}" type="pres">
      <dgm:prSet presAssocID="{3D4E6E17-88CC-497C-A303-5835057C26D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CE6CBEF-399C-4A3E-BE39-279D483F7349}" type="pres">
      <dgm:prSet presAssocID="{69E95135-010B-4F2E-A439-823CE0A10222}" presName="spacing" presStyleCnt="0"/>
      <dgm:spPr/>
    </dgm:pt>
    <dgm:pt modelId="{DD4B9818-5BFA-4450-85A3-1AA19C51A554}" type="pres">
      <dgm:prSet presAssocID="{AB045A27-5A52-4F99-A942-E02458B1F483}" presName="composite" presStyleCnt="0"/>
      <dgm:spPr/>
    </dgm:pt>
    <dgm:pt modelId="{51B1EF06-855B-4B74-853A-179F318CE88B}" type="pres">
      <dgm:prSet presAssocID="{AB045A27-5A52-4F99-A942-E02458B1F483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8A377F-E5B9-4AE0-A456-889A8FF83586}" type="pres">
      <dgm:prSet presAssocID="{AB045A27-5A52-4F99-A942-E02458B1F48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8DABAD1-6CB2-4CC6-846A-D7F5A5761063}" type="pres">
      <dgm:prSet presAssocID="{826B537F-269E-407A-BB94-1C03AA279390}" presName="spacing" presStyleCnt="0"/>
      <dgm:spPr/>
    </dgm:pt>
    <dgm:pt modelId="{8A0F1A57-2ACB-4856-AF03-297CD328229B}" type="pres">
      <dgm:prSet presAssocID="{6EF960DA-F86E-4EAA-A77C-D3F72E4F00AC}" presName="composite" presStyleCnt="0"/>
      <dgm:spPr/>
    </dgm:pt>
    <dgm:pt modelId="{735A589C-9926-4017-BFC7-51BA83646584}" type="pres">
      <dgm:prSet presAssocID="{6EF960DA-F86E-4EAA-A77C-D3F72E4F00AC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E11B914-E1AC-42B6-8657-1FAFF6A1472B}" type="pres">
      <dgm:prSet presAssocID="{6EF960DA-F86E-4EAA-A77C-D3F72E4F00A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F9A52AE-E19D-4791-B44E-3EC94D4DF27F}" type="presOf" srcId="{3D4E6E17-88CC-497C-A303-5835057C26D0}" destId="{E3A45A9E-8DA5-44BB-87ED-80D0A267DE09}" srcOrd="0" destOrd="0" presId="urn:microsoft.com/office/officeart/2005/8/layout/vList3"/>
    <dgm:cxn modelId="{5E743A3C-992E-42DD-BA33-CA1F69FAB97A}" srcId="{08AB0093-ACB1-4FAA-B564-7A5E0BA8D045}" destId="{6EF960DA-F86E-4EAA-A77C-D3F72E4F00AC}" srcOrd="2" destOrd="0" parTransId="{0650EF92-95C2-4F0B-9668-D01693DF13F9}" sibTransId="{DBE7A746-996A-4B76-8F92-53FEF18C123A}"/>
    <dgm:cxn modelId="{8F2613B3-BE68-4989-A367-FF03A8B23821}" type="presOf" srcId="{6EF960DA-F86E-4EAA-A77C-D3F72E4F00AC}" destId="{5E11B914-E1AC-42B6-8657-1FAFF6A1472B}" srcOrd="0" destOrd="0" presId="urn:microsoft.com/office/officeart/2005/8/layout/vList3"/>
    <dgm:cxn modelId="{ABF1EC1D-DAB2-419F-9C5C-4466BB6445A0}" type="presOf" srcId="{AB045A27-5A52-4F99-A942-E02458B1F483}" destId="{CF8A377F-E5B9-4AE0-A456-889A8FF83586}" srcOrd="0" destOrd="0" presId="urn:microsoft.com/office/officeart/2005/8/layout/vList3"/>
    <dgm:cxn modelId="{EB8F84B1-5DF4-4454-9D2B-0DE214EF46E6}" srcId="{08AB0093-ACB1-4FAA-B564-7A5E0BA8D045}" destId="{3D4E6E17-88CC-497C-A303-5835057C26D0}" srcOrd="0" destOrd="0" parTransId="{69E9321F-2D1C-4A5E-B7EB-29F5368C33CC}" sibTransId="{69E95135-010B-4F2E-A439-823CE0A10222}"/>
    <dgm:cxn modelId="{5442F18D-4772-4258-881C-18F6BBA45DC4}" type="presOf" srcId="{08AB0093-ACB1-4FAA-B564-7A5E0BA8D045}" destId="{4F170B96-BE36-412E-B2CC-9C3ABA29FEA7}" srcOrd="0" destOrd="0" presId="urn:microsoft.com/office/officeart/2005/8/layout/vList3"/>
    <dgm:cxn modelId="{25425DF7-6933-49D5-B7F9-F1B35262510B}" srcId="{08AB0093-ACB1-4FAA-B564-7A5E0BA8D045}" destId="{AB045A27-5A52-4F99-A942-E02458B1F483}" srcOrd="1" destOrd="0" parTransId="{11AC420A-2C5D-4D64-B84F-EED9169DF337}" sibTransId="{826B537F-269E-407A-BB94-1C03AA279390}"/>
    <dgm:cxn modelId="{C121BB89-420E-424B-8155-18A3F18CD71C}" type="presParOf" srcId="{4F170B96-BE36-412E-B2CC-9C3ABA29FEA7}" destId="{3018040F-A189-47B3-980C-E3565155AC0E}" srcOrd="0" destOrd="0" presId="urn:microsoft.com/office/officeart/2005/8/layout/vList3"/>
    <dgm:cxn modelId="{D9E43A77-87A1-47BE-852F-565EEAB0E375}" type="presParOf" srcId="{3018040F-A189-47B3-980C-E3565155AC0E}" destId="{34972895-C712-4F37-A674-4A2DD30A1E4D}" srcOrd="0" destOrd="0" presId="urn:microsoft.com/office/officeart/2005/8/layout/vList3"/>
    <dgm:cxn modelId="{1656523B-3CAE-485C-B199-DE14968D0F0C}" type="presParOf" srcId="{3018040F-A189-47B3-980C-E3565155AC0E}" destId="{E3A45A9E-8DA5-44BB-87ED-80D0A267DE09}" srcOrd="1" destOrd="0" presId="urn:microsoft.com/office/officeart/2005/8/layout/vList3"/>
    <dgm:cxn modelId="{FEBEFBDE-6196-4342-A628-DFD01671B462}" type="presParOf" srcId="{4F170B96-BE36-412E-B2CC-9C3ABA29FEA7}" destId="{7CE6CBEF-399C-4A3E-BE39-279D483F7349}" srcOrd="1" destOrd="0" presId="urn:microsoft.com/office/officeart/2005/8/layout/vList3"/>
    <dgm:cxn modelId="{14B2E8A8-5753-45E7-8865-139E91065634}" type="presParOf" srcId="{4F170B96-BE36-412E-B2CC-9C3ABA29FEA7}" destId="{DD4B9818-5BFA-4450-85A3-1AA19C51A554}" srcOrd="2" destOrd="0" presId="urn:microsoft.com/office/officeart/2005/8/layout/vList3"/>
    <dgm:cxn modelId="{FDF10AAA-E61E-4282-8E8F-9CD4CA778E71}" type="presParOf" srcId="{DD4B9818-5BFA-4450-85A3-1AA19C51A554}" destId="{51B1EF06-855B-4B74-853A-179F318CE88B}" srcOrd="0" destOrd="0" presId="urn:microsoft.com/office/officeart/2005/8/layout/vList3"/>
    <dgm:cxn modelId="{7B33C71B-E72A-4478-94A7-2823F8D71226}" type="presParOf" srcId="{DD4B9818-5BFA-4450-85A3-1AA19C51A554}" destId="{CF8A377F-E5B9-4AE0-A456-889A8FF83586}" srcOrd="1" destOrd="0" presId="urn:microsoft.com/office/officeart/2005/8/layout/vList3"/>
    <dgm:cxn modelId="{8766E0DA-BDAD-4D04-B3BA-4737F75E23BA}" type="presParOf" srcId="{4F170B96-BE36-412E-B2CC-9C3ABA29FEA7}" destId="{88DABAD1-6CB2-4CC6-846A-D7F5A5761063}" srcOrd="3" destOrd="0" presId="urn:microsoft.com/office/officeart/2005/8/layout/vList3"/>
    <dgm:cxn modelId="{10484979-8E15-404D-A58F-0FFF628ECBEB}" type="presParOf" srcId="{4F170B96-BE36-412E-B2CC-9C3ABA29FEA7}" destId="{8A0F1A57-2ACB-4856-AF03-297CD328229B}" srcOrd="4" destOrd="0" presId="urn:microsoft.com/office/officeart/2005/8/layout/vList3"/>
    <dgm:cxn modelId="{364576B6-50BE-4AD5-9240-D51C5EA29BA2}" type="presParOf" srcId="{8A0F1A57-2ACB-4856-AF03-297CD328229B}" destId="{735A589C-9926-4017-BFC7-51BA83646584}" srcOrd="0" destOrd="0" presId="urn:microsoft.com/office/officeart/2005/8/layout/vList3"/>
    <dgm:cxn modelId="{8A5D8BD2-2C98-4DC3-A584-3910B43A8D42}" type="presParOf" srcId="{8A0F1A57-2ACB-4856-AF03-297CD328229B}" destId="{5E11B914-E1AC-42B6-8657-1FAFF6A147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B53AF6-EADB-4A53-B6DB-FA95D354F48A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nl-NL"/>
        </a:p>
      </dgm:t>
    </dgm:pt>
    <dgm:pt modelId="{32F43866-7C31-4CDF-BB05-D8CADBF07C48}">
      <dgm:prSet/>
      <dgm:spPr/>
      <dgm:t>
        <a:bodyPr/>
        <a:lstStyle/>
        <a:p>
          <a:pPr algn="ctr" rtl="0"/>
          <a:r>
            <a:rPr lang="nl-NL" smtClean="0"/>
            <a:t>Het placebo-effect</a:t>
          </a:r>
          <a:endParaRPr lang="nl-NL"/>
        </a:p>
      </dgm:t>
    </dgm:pt>
    <dgm:pt modelId="{B8C980DC-996D-4E68-AEF4-A59B9CDB320D}" type="parTrans" cxnId="{AA9ED439-4C90-4B67-B009-C765EE9FA14E}">
      <dgm:prSet/>
      <dgm:spPr/>
      <dgm:t>
        <a:bodyPr/>
        <a:lstStyle/>
        <a:p>
          <a:endParaRPr lang="nl-NL"/>
        </a:p>
      </dgm:t>
    </dgm:pt>
    <dgm:pt modelId="{EBA16937-EED3-4F13-B816-3F3C9B7ABCB5}" type="sibTrans" cxnId="{AA9ED439-4C90-4B67-B009-C765EE9FA14E}">
      <dgm:prSet/>
      <dgm:spPr/>
      <dgm:t>
        <a:bodyPr/>
        <a:lstStyle/>
        <a:p>
          <a:endParaRPr lang="nl-NL"/>
        </a:p>
      </dgm:t>
    </dgm:pt>
    <dgm:pt modelId="{69496540-6067-4C65-AA61-5C2467C7F7D4}" type="pres">
      <dgm:prSet presAssocID="{6CB53AF6-EADB-4A53-B6DB-FA95D354F48A}" presName="linear" presStyleCnt="0">
        <dgm:presLayoutVars>
          <dgm:animLvl val="lvl"/>
          <dgm:resizeHandles val="exact"/>
        </dgm:presLayoutVars>
      </dgm:prSet>
      <dgm:spPr/>
    </dgm:pt>
    <dgm:pt modelId="{68D38579-752D-469A-B3CD-DA01236F4104}" type="pres">
      <dgm:prSet presAssocID="{32F43866-7C31-4CDF-BB05-D8CADBF07C4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70C3C47-45C3-4E91-9173-D8EDC5BCA62A}" type="presOf" srcId="{6CB53AF6-EADB-4A53-B6DB-FA95D354F48A}" destId="{69496540-6067-4C65-AA61-5C2467C7F7D4}" srcOrd="0" destOrd="0" presId="urn:microsoft.com/office/officeart/2005/8/layout/vList2"/>
    <dgm:cxn modelId="{A1B77940-89CC-42E6-8FF6-4B7AC375A1C6}" type="presOf" srcId="{32F43866-7C31-4CDF-BB05-D8CADBF07C48}" destId="{68D38579-752D-469A-B3CD-DA01236F4104}" srcOrd="0" destOrd="0" presId="urn:microsoft.com/office/officeart/2005/8/layout/vList2"/>
    <dgm:cxn modelId="{AA9ED439-4C90-4B67-B009-C765EE9FA14E}" srcId="{6CB53AF6-EADB-4A53-B6DB-FA95D354F48A}" destId="{32F43866-7C31-4CDF-BB05-D8CADBF07C48}" srcOrd="0" destOrd="0" parTransId="{B8C980DC-996D-4E68-AEF4-A59B9CDB320D}" sibTransId="{EBA16937-EED3-4F13-B816-3F3C9B7ABCB5}"/>
    <dgm:cxn modelId="{CC4F1653-897A-4C46-8658-D001911758FD}" type="presParOf" srcId="{69496540-6067-4C65-AA61-5C2467C7F7D4}" destId="{68D38579-752D-469A-B3CD-DA01236F41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A9B1788-320D-42E8-A325-467958A7876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D5E3234-B951-49DA-BC21-CF9C20B386B4}">
      <dgm:prSet/>
      <dgm:spPr/>
      <dgm:t>
        <a:bodyPr/>
        <a:lstStyle/>
        <a:p>
          <a:pPr algn="ctr" rtl="0"/>
          <a:r>
            <a:rPr lang="en-US" smtClean="0">
              <a:hlinkClick xmlns:r="http://schemas.openxmlformats.org/officeDocument/2006/relationships" r:id="rId1"/>
            </a:rPr>
            <a:t>The strange powers of the placebo effect</a:t>
          </a:r>
          <a:endParaRPr lang="nl-NL"/>
        </a:p>
      </dgm:t>
    </dgm:pt>
    <dgm:pt modelId="{30D96516-44C3-4943-AC02-821CFB540498}" type="parTrans" cxnId="{29F9590C-2C14-4E0B-998D-B4C8E138E0F0}">
      <dgm:prSet/>
      <dgm:spPr/>
      <dgm:t>
        <a:bodyPr/>
        <a:lstStyle/>
        <a:p>
          <a:pPr algn="ctr"/>
          <a:endParaRPr lang="nl-NL"/>
        </a:p>
      </dgm:t>
    </dgm:pt>
    <dgm:pt modelId="{BB26D7B2-BBE4-44FF-AE46-1DAEEB31ABA7}" type="sibTrans" cxnId="{29F9590C-2C14-4E0B-998D-B4C8E138E0F0}">
      <dgm:prSet/>
      <dgm:spPr/>
      <dgm:t>
        <a:bodyPr/>
        <a:lstStyle/>
        <a:p>
          <a:pPr algn="ctr"/>
          <a:endParaRPr lang="nl-NL"/>
        </a:p>
      </dgm:t>
    </dgm:pt>
    <dgm:pt modelId="{86602E8F-2148-4BE7-A9DD-1EADF19142EB}">
      <dgm:prSet/>
      <dgm:spPr/>
      <dgm:t>
        <a:bodyPr/>
        <a:lstStyle/>
        <a:p>
          <a:pPr algn="ctr" rtl="0"/>
          <a:r>
            <a:rPr lang="nl-NL" smtClean="0">
              <a:hlinkClick xmlns:r="http://schemas.openxmlformats.org/officeDocument/2006/relationships" r:id="rId2"/>
            </a:rPr>
            <a:t>On placebo effect I</a:t>
          </a:r>
          <a:endParaRPr lang="nl-NL"/>
        </a:p>
      </dgm:t>
    </dgm:pt>
    <dgm:pt modelId="{684CFD9E-4E83-47BF-90AF-466927D97DAA}" type="parTrans" cxnId="{8194E287-534B-4DB3-8F94-C28B17408ECC}">
      <dgm:prSet/>
      <dgm:spPr/>
      <dgm:t>
        <a:bodyPr/>
        <a:lstStyle/>
        <a:p>
          <a:pPr algn="ctr"/>
          <a:endParaRPr lang="nl-NL"/>
        </a:p>
      </dgm:t>
    </dgm:pt>
    <dgm:pt modelId="{24EE5A49-C658-4CD8-860B-5664F753F30A}" type="sibTrans" cxnId="{8194E287-534B-4DB3-8F94-C28B17408ECC}">
      <dgm:prSet/>
      <dgm:spPr/>
      <dgm:t>
        <a:bodyPr/>
        <a:lstStyle/>
        <a:p>
          <a:pPr algn="ctr"/>
          <a:endParaRPr lang="nl-NL"/>
        </a:p>
      </dgm:t>
    </dgm:pt>
    <dgm:pt modelId="{30F6E27B-9CFC-468C-A978-970F82DC7B55}">
      <dgm:prSet/>
      <dgm:spPr/>
      <dgm:t>
        <a:bodyPr/>
        <a:lstStyle/>
        <a:p>
          <a:pPr algn="ctr" rtl="0"/>
          <a:r>
            <a:rPr lang="nl-NL" smtClean="0">
              <a:hlinkClick xmlns:r="http://schemas.openxmlformats.org/officeDocument/2006/relationships" r:id="rId3"/>
            </a:rPr>
            <a:t>On placebo effect II</a:t>
          </a:r>
          <a:endParaRPr lang="nl-NL"/>
        </a:p>
      </dgm:t>
    </dgm:pt>
    <dgm:pt modelId="{971EFF49-3FAB-4944-88C7-E81322DBF9E9}" type="parTrans" cxnId="{17CB5C80-5CCF-474F-B1FE-FBA920E51446}">
      <dgm:prSet/>
      <dgm:spPr/>
      <dgm:t>
        <a:bodyPr/>
        <a:lstStyle/>
        <a:p>
          <a:pPr algn="ctr"/>
          <a:endParaRPr lang="nl-NL"/>
        </a:p>
      </dgm:t>
    </dgm:pt>
    <dgm:pt modelId="{28110B05-A648-4FF6-ADAE-250404F09EFE}" type="sibTrans" cxnId="{17CB5C80-5CCF-474F-B1FE-FBA920E51446}">
      <dgm:prSet/>
      <dgm:spPr/>
      <dgm:t>
        <a:bodyPr/>
        <a:lstStyle/>
        <a:p>
          <a:pPr algn="ctr"/>
          <a:endParaRPr lang="nl-NL"/>
        </a:p>
      </dgm:t>
    </dgm:pt>
    <dgm:pt modelId="{C2A0225F-43CB-4E5A-9F45-90BF2A197BC3}" type="pres">
      <dgm:prSet presAssocID="{4A9B1788-320D-42E8-A325-467958A7876D}" presName="linear" presStyleCnt="0">
        <dgm:presLayoutVars>
          <dgm:animLvl val="lvl"/>
          <dgm:resizeHandles val="exact"/>
        </dgm:presLayoutVars>
      </dgm:prSet>
      <dgm:spPr/>
    </dgm:pt>
    <dgm:pt modelId="{D50A8BC5-11DA-4623-8F4B-19D409E6C518}" type="pres">
      <dgm:prSet presAssocID="{FD5E3234-B951-49DA-BC21-CF9C20B386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E12C26-D8D2-4A68-963E-1910A4B774FB}" type="pres">
      <dgm:prSet presAssocID="{BB26D7B2-BBE4-44FF-AE46-1DAEEB31ABA7}" presName="spacer" presStyleCnt="0"/>
      <dgm:spPr/>
    </dgm:pt>
    <dgm:pt modelId="{DEDD7D51-E104-4EB7-926C-3FBB27FCBCA5}" type="pres">
      <dgm:prSet presAssocID="{86602E8F-2148-4BE7-A9DD-1EADF19142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A6AB553-6697-47E7-82AD-E0D364DCEC01}" type="pres">
      <dgm:prSet presAssocID="{24EE5A49-C658-4CD8-860B-5664F753F30A}" presName="spacer" presStyleCnt="0"/>
      <dgm:spPr/>
    </dgm:pt>
    <dgm:pt modelId="{A2BDE534-5373-46DB-B5B9-1F41DAC2E964}" type="pres">
      <dgm:prSet presAssocID="{30F6E27B-9CFC-468C-A978-970F82DC7B5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9F9590C-2C14-4E0B-998D-B4C8E138E0F0}" srcId="{4A9B1788-320D-42E8-A325-467958A7876D}" destId="{FD5E3234-B951-49DA-BC21-CF9C20B386B4}" srcOrd="0" destOrd="0" parTransId="{30D96516-44C3-4943-AC02-821CFB540498}" sibTransId="{BB26D7B2-BBE4-44FF-AE46-1DAEEB31ABA7}"/>
    <dgm:cxn modelId="{6EB9C6FF-E3D6-4B06-A429-C0E1E096E73F}" type="presOf" srcId="{4A9B1788-320D-42E8-A325-467958A7876D}" destId="{C2A0225F-43CB-4E5A-9F45-90BF2A197BC3}" srcOrd="0" destOrd="0" presId="urn:microsoft.com/office/officeart/2005/8/layout/vList2"/>
    <dgm:cxn modelId="{8194E287-534B-4DB3-8F94-C28B17408ECC}" srcId="{4A9B1788-320D-42E8-A325-467958A7876D}" destId="{86602E8F-2148-4BE7-A9DD-1EADF19142EB}" srcOrd="1" destOrd="0" parTransId="{684CFD9E-4E83-47BF-90AF-466927D97DAA}" sibTransId="{24EE5A49-C658-4CD8-860B-5664F753F30A}"/>
    <dgm:cxn modelId="{17CB5C80-5CCF-474F-B1FE-FBA920E51446}" srcId="{4A9B1788-320D-42E8-A325-467958A7876D}" destId="{30F6E27B-9CFC-468C-A978-970F82DC7B55}" srcOrd="2" destOrd="0" parTransId="{971EFF49-3FAB-4944-88C7-E81322DBF9E9}" sibTransId="{28110B05-A648-4FF6-ADAE-250404F09EFE}"/>
    <dgm:cxn modelId="{BB4FCE3D-7AF4-4A56-9539-B98909025D6D}" type="presOf" srcId="{FD5E3234-B951-49DA-BC21-CF9C20B386B4}" destId="{D50A8BC5-11DA-4623-8F4B-19D409E6C518}" srcOrd="0" destOrd="0" presId="urn:microsoft.com/office/officeart/2005/8/layout/vList2"/>
    <dgm:cxn modelId="{AFC0E84C-2973-46FC-9324-91A0D57768DF}" type="presOf" srcId="{86602E8F-2148-4BE7-A9DD-1EADF19142EB}" destId="{DEDD7D51-E104-4EB7-926C-3FBB27FCBCA5}" srcOrd="0" destOrd="0" presId="urn:microsoft.com/office/officeart/2005/8/layout/vList2"/>
    <dgm:cxn modelId="{95AD6DC3-5712-4D7A-8773-C53720A99EE4}" type="presOf" srcId="{30F6E27B-9CFC-468C-A978-970F82DC7B55}" destId="{A2BDE534-5373-46DB-B5B9-1F41DAC2E964}" srcOrd="0" destOrd="0" presId="urn:microsoft.com/office/officeart/2005/8/layout/vList2"/>
    <dgm:cxn modelId="{C2653F02-20B3-40E7-BE27-52C13D2D299D}" type="presParOf" srcId="{C2A0225F-43CB-4E5A-9F45-90BF2A197BC3}" destId="{D50A8BC5-11DA-4623-8F4B-19D409E6C518}" srcOrd="0" destOrd="0" presId="urn:microsoft.com/office/officeart/2005/8/layout/vList2"/>
    <dgm:cxn modelId="{AB585EB2-8740-410E-AE78-79926114C85A}" type="presParOf" srcId="{C2A0225F-43CB-4E5A-9F45-90BF2A197BC3}" destId="{F0E12C26-D8D2-4A68-963E-1910A4B774FB}" srcOrd="1" destOrd="0" presId="urn:microsoft.com/office/officeart/2005/8/layout/vList2"/>
    <dgm:cxn modelId="{79EFC2A8-A475-4CC4-9B42-E4D96F8D3F64}" type="presParOf" srcId="{C2A0225F-43CB-4E5A-9F45-90BF2A197BC3}" destId="{DEDD7D51-E104-4EB7-926C-3FBB27FCBCA5}" srcOrd="2" destOrd="0" presId="urn:microsoft.com/office/officeart/2005/8/layout/vList2"/>
    <dgm:cxn modelId="{E93C293D-756C-488E-B5F1-688CB1016847}" type="presParOf" srcId="{C2A0225F-43CB-4E5A-9F45-90BF2A197BC3}" destId="{2A6AB553-6697-47E7-82AD-E0D364DCEC01}" srcOrd="3" destOrd="0" presId="urn:microsoft.com/office/officeart/2005/8/layout/vList2"/>
    <dgm:cxn modelId="{DF84D9C5-9E31-46EC-BFA8-E62D60E54DFD}" type="presParOf" srcId="{C2A0225F-43CB-4E5A-9F45-90BF2A197BC3}" destId="{A2BDE534-5373-46DB-B5B9-1F41DAC2E9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0D50A-C043-478D-A6FD-10B19BA1377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9A9B41BA-6D3C-49AE-8DA8-7F237050BD49}">
      <dgm:prSet/>
      <dgm:spPr/>
      <dgm:t>
        <a:bodyPr/>
        <a:lstStyle/>
        <a:p>
          <a:pPr rtl="0"/>
          <a:r>
            <a:rPr lang="nl-NL" dirty="0" smtClean="0"/>
            <a:t>Paragraaf 1: De moderne Westerse geneeskunde</a:t>
          </a:r>
          <a:endParaRPr lang="nl-NL" dirty="0"/>
        </a:p>
      </dgm:t>
    </dgm:pt>
    <dgm:pt modelId="{506AF0F9-2928-4508-8DAC-721AEB5F2CEA}" type="parTrans" cxnId="{64271853-C3F3-4346-82EC-B230FBD58587}">
      <dgm:prSet/>
      <dgm:spPr/>
      <dgm:t>
        <a:bodyPr/>
        <a:lstStyle/>
        <a:p>
          <a:endParaRPr lang="nl-NL"/>
        </a:p>
      </dgm:t>
    </dgm:pt>
    <dgm:pt modelId="{956F60C5-B8E1-401A-91D5-EB038EA94F16}" type="sibTrans" cxnId="{64271853-C3F3-4346-82EC-B230FBD58587}">
      <dgm:prSet/>
      <dgm:spPr/>
      <dgm:t>
        <a:bodyPr/>
        <a:lstStyle/>
        <a:p>
          <a:endParaRPr lang="nl-NL"/>
        </a:p>
      </dgm:t>
    </dgm:pt>
    <dgm:pt modelId="{2EFAD2D7-1EA2-48AA-9FFC-4D1CDB60BD55}" type="pres">
      <dgm:prSet presAssocID="{57D0D50A-C043-478D-A6FD-10B19BA137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92079C3-6199-4C4A-A3D5-35659A0B046A}" type="pres">
      <dgm:prSet presAssocID="{9A9B41BA-6D3C-49AE-8DA8-7F237050BD49}" presName="parentText" presStyleLbl="node1" presStyleIdx="0" presStyleCnt="1" custLinFactNeighborX="-298" custLinFactNeighborY="2050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271853-C3F3-4346-82EC-B230FBD58587}" srcId="{57D0D50A-C043-478D-A6FD-10B19BA13772}" destId="{9A9B41BA-6D3C-49AE-8DA8-7F237050BD49}" srcOrd="0" destOrd="0" parTransId="{506AF0F9-2928-4508-8DAC-721AEB5F2CEA}" sibTransId="{956F60C5-B8E1-401A-91D5-EB038EA94F16}"/>
    <dgm:cxn modelId="{92715166-AB4B-4261-AFC4-C937430CA2BD}" type="presOf" srcId="{9A9B41BA-6D3C-49AE-8DA8-7F237050BD49}" destId="{492079C3-6199-4C4A-A3D5-35659A0B046A}" srcOrd="0" destOrd="0" presId="urn:microsoft.com/office/officeart/2005/8/layout/vList2"/>
    <dgm:cxn modelId="{81832013-69E1-4739-8B8E-A910D7697880}" type="presOf" srcId="{57D0D50A-C043-478D-A6FD-10B19BA13772}" destId="{2EFAD2D7-1EA2-48AA-9FFC-4D1CDB60BD55}" srcOrd="0" destOrd="0" presId="urn:microsoft.com/office/officeart/2005/8/layout/vList2"/>
    <dgm:cxn modelId="{967ED576-A5C0-422F-8402-0482AC137AAF}" type="presParOf" srcId="{2EFAD2D7-1EA2-48AA-9FFC-4D1CDB60BD55}" destId="{492079C3-6199-4C4A-A3D5-35659A0B04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2796B-F3B3-4471-B607-07A83CFC15F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714B9D3-8E08-44EC-BBAE-EE24444148EB}">
      <dgm:prSet/>
      <dgm:spPr/>
      <dgm:t>
        <a:bodyPr/>
        <a:lstStyle/>
        <a:p>
          <a:pPr algn="ctr" rtl="0"/>
          <a:r>
            <a:rPr lang="nl-NL" dirty="0" smtClean="0"/>
            <a:t>De vijf medische mijlpalen</a:t>
          </a:r>
          <a:endParaRPr lang="nl-NL" dirty="0"/>
        </a:p>
      </dgm:t>
    </dgm:pt>
    <dgm:pt modelId="{7B79403A-F17B-4964-B2E9-088E9578D5BE}" type="parTrans" cxnId="{8E8F18A3-846E-4B09-B157-8D8423C75602}">
      <dgm:prSet/>
      <dgm:spPr/>
      <dgm:t>
        <a:bodyPr/>
        <a:lstStyle/>
        <a:p>
          <a:endParaRPr lang="nl-NL"/>
        </a:p>
      </dgm:t>
    </dgm:pt>
    <dgm:pt modelId="{34A8DFB8-002A-4F0B-AB3F-B3F5E26D72DB}" type="sibTrans" cxnId="{8E8F18A3-846E-4B09-B157-8D8423C75602}">
      <dgm:prSet/>
      <dgm:spPr/>
      <dgm:t>
        <a:bodyPr/>
        <a:lstStyle/>
        <a:p>
          <a:endParaRPr lang="nl-NL"/>
        </a:p>
      </dgm:t>
    </dgm:pt>
    <dgm:pt modelId="{7764AE7E-914B-406D-9EB7-70DAE495077F}" type="pres">
      <dgm:prSet presAssocID="{20C2796B-F3B3-4471-B607-07A83CFC15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6BF5D9C-2145-4EA4-882D-8A5B014816CB}" type="pres">
      <dgm:prSet presAssocID="{A714B9D3-8E08-44EC-BBAE-EE24444148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708F9F0-ADA3-4454-BEC3-60666FD68D4D}" type="presOf" srcId="{20C2796B-F3B3-4471-B607-07A83CFC15F7}" destId="{7764AE7E-914B-406D-9EB7-70DAE495077F}" srcOrd="0" destOrd="0" presId="urn:microsoft.com/office/officeart/2005/8/layout/vList2"/>
    <dgm:cxn modelId="{8E8F18A3-846E-4B09-B157-8D8423C75602}" srcId="{20C2796B-F3B3-4471-B607-07A83CFC15F7}" destId="{A714B9D3-8E08-44EC-BBAE-EE24444148EB}" srcOrd="0" destOrd="0" parTransId="{7B79403A-F17B-4964-B2E9-088E9578D5BE}" sibTransId="{34A8DFB8-002A-4F0B-AB3F-B3F5E26D72DB}"/>
    <dgm:cxn modelId="{520EE6AA-AE9A-4793-B773-085092A580B9}" type="presOf" srcId="{A714B9D3-8E08-44EC-BBAE-EE24444148EB}" destId="{F6BF5D9C-2145-4EA4-882D-8A5B014816CB}" srcOrd="0" destOrd="0" presId="urn:microsoft.com/office/officeart/2005/8/layout/vList2"/>
    <dgm:cxn modelId="{5453DFB8-F901-42D0-ACF8-5F1CE5A7BD0B}" type="presParOf" srcId="{7764AE7E-914B-406D-9EB7-70DAE495077F}" destId="{F6BF5D9C-2145-4EA4-882D-8A5B01481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4924B-0F8F-4C63-ACD0-E3D8B51863D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64BF4FD-453F-4598-B70A-65623D3CD106}">
      <dgm:prSet custT="1"/>
      <dgm:spPr/>
      <dgm:t>
        <a:bodyPr/>
        <a:lstStyle/>
        <a:p>
          <a:pPr rtl="0"/>
          <a:r>
            <a:rPr lang="nl-NL" sz="2000" dirty="0" smtClean="0"/>
            <a:t>1 </a:t>
          </a:r>
        </a:p>
        <a:p>
          <a:pPr rtl="0"/>
          <a:r>
            <a:rPr lang="nl-NL" sz="1800" dirty="0" smtClean="0"/>
            <a:t>Riolering </a:t>
          </a:r>
          <a:r>
            <a:rPr lang="nl-NL" sz="1800" i="0" dirty="0" smtClean="0"/>
            <a:t>drinkwater voorziening</a:t>
          </a:r>
        </a:p>
        <a:p>
          <a:pPr rtl="0"/>
          <a:r>
            <a:rPr lang="nl-NL" sz="1800" i="0" dirty="0" smtClean="0"/>
            <a:t>Beide hygiënische maatregelen</a:t>
          </a:r>
          <a:endParaRPr lang="nl-NL" sz="1800" i="0" dirty="0"/>
        </a:p>
      </dgm:t>
    </dgm:pt>
    <dgm:pt modelId="{243271D7-C576-43F7-B681-7B6E2C3E6D57}" type="parTrans" cxnId="{CCD566CC-B24B-40D0-A21C-B63E30352252}">
      <dgm:prSet/>
      <dgm:spPr/>
      <dgm:t>
        <a:bodyPr/>
        <a:lstStyle/>
        <a:p>
          <a:endParaRPr lang="nl-NL"/>
        </a:p>
      </dgm:t>
    </dgm:pt>
    <dgm:pt modelId="{B9384BA3-72DB-431B-AF1A-40A0D3173EC6}" type="sibTrans" cxnId="{CCD566CC-B24B-40D0-A21C-B63E30352252}">
      <dgm:prSet/>
      <dgm:spPr/>
      <dgm:t>
        <a:bodyPr/>
        <a:lstStyle/>
        <a:p>
          <a:endParaRPr lang="nl-NL"/>
        </a:p>
      </dgm:t>
    </dgm:pt>
    <dgm:pt modelId="{6648FA32-D421-409F-8597-40341EB73DBE}">
      <dgm:prSet custT="1"/>
      <dgm:spPr/>
      <dgm:t>
        <a:bodyPr/>
        <a:lstStyle/>
        <a:p>
          <a:pPr rtl="0"/>
          <a:r>
            <a:rPr lang="nl-NL" sz="2000" dirty="0" smtClean="0"/>
            <a:t>2 </a:t>
          </a:r>
        </a:p>
        <a:p>
          <a:pPr rtl="0"/>
          <a:r>
            <a:rPr lang="nl-NL" sz="1800" dirty="0" smtClean="0"/>
            <a:t>Antibiotica</a:t>
          </a:r>
        </a:p>
        <a:p>
          <a:pPr rtl="0"/>
          <a:r>
            <a:rPr lang="nl-NL" sz="1800" dirty="0" smtClean="0"/>
            <a:t>Doodt bacteriën bij  infecties</a:t>
          </a:r>
          <a:endParaRPr lang="nl-NL" sz="1800" dirty="0"/>
        </a:p>
      </dgm:t>
    </dgm:pt>
    <dgm:pt modelId="{35B05ECB-31C1-4D76-B4B8-EC0F6605DFEA}" type="parTrans" cxnId="{D601E815-5C56-42EE-954B-075B7FFC42AB}">
      <dgm:prSet/>
      <dgm:spPr/>
      <dgm:t>
        <a:bodyPr/>
        <a:lstStyle/>
        <a:p>
          <a:endParaRPr lang="nl-NL"/>
        </a:p>
      </dgm:t>
    </dgm:pt>
    <dgm:pt modelId="{91087C5C-EFF9-4BFE-B7AF-F9D90D4ACE5A}" type="sibTrans" cxnId="{D601E815-5C56-42EE-954B-075B7FFC42AB}">
      <dgm:prSet/>
      <dgm:spPr/>
      <dgm:t>
        <a:bodyPr/>
        <a:lstStyle/>
        <a:p>
          <a:endParaRPr lang="nl-NL"/>
        </a:p>
      </dgm:t>
    </dgm:pt>
    <dgm:pt modelId="{CB78007C-303B-45BF-8570-996174083BEE}">
      <dgm:prSet custT="1"/>
      <dgm:spPr/>
      <dgm:t>
        <a:bodyPr/>
        <a:lstStyle/>
        <a:p>
          <a:pPr rtl="0"/>
          <a:r>
            <a:rPr lang="nl-NL" sz="2000" dirty="0" smtClean="0"/>
            <a:t>3</a:t>
          </a:r>
          <a:r>
            <a:rPr lang="nl-NL" sz="1700" dirty="0" smtClean="0"/>
            <a:t> </a:t>
          </a:r>
        </a:p>
        <a:p>
          <a:pPr rtl="0"/>
          <a:r>
            <a:rPr lang="nl-NL" sz="1800" dirty="0" smtClean="0"/>
            <a:t>Anesthesie</a:t>
          </a:r>
        </a:p>
        <a:p>
          <a:pPr rtl="0"/>
          <a:r>
            <a:rPr lang="nl-NL" sz="1800" dirty="0" smtClean="0"/>
            <a:t>Verdoving bij operaties e.d..</a:t>
          </a:r>
          <a:endParaRPr lang="nl-NL" sz="1800" dirty="0"/>
        </a:p>
      </dgm:t>
    </dgm:pt>
    <dgm:pt modelId="{AD58D9E2-FA42-492C-88D1-5EE18715993A}" type="parTrans" cxnId="{C8586AD4-B723-4B63-8BA0-1831930EEF8E}">
      <dgm:prSet/>
      <dgm:spPr/>
      <dgm:t>
        <a:bodyPr/>
        <a:lstStyle/>
        <a:p>
          <a:endParaRPr lang="nl-NL"/>
        </a:p>
      </dgm:t>
    </dgm:pt>
    <dgm:pt modelId="{8BF4F9CD-B10E-4B34-AE14-6572A3B13F9F}" type="sibTrans" cxnId="{C8586AD4-B723-4B63-8BA0-1831930EEF8E}">
      <dgm:prSet/>
      <dgm:spPr/>
      <dgm:t>
        <a:bodyPr/>
        <a:lstStyle/>
        <a:p>
          <a:endParaRPr lang="nl-NL"/>
        </a:p>
      </dgm:t>
    </dgm:pt>
    <dgm:pt modelId="{F74114B2-E7DB-426F-B953-E196C1349E76}">
      <dgm:prSet custT="1"/>
      <dgm:spPr/>
      <dgm:t>
        <a:bodyPr/>
        <a:lstStyle/>
        <a:p>
          <a:pPr rtl="0"/>
          <a:r>
            <a:rPr lang="nl-NL" sz="2000" dirty="0" smtClean="0"/>
            <a:t>4 </a:t>
          </a:r>
        </a:p>
        <a:p>
          <a:pPr rtl="0"/>
          <a:r>
            <a:rPr lang="nl-NL" sz="1800" dirty="0" smtClean="0"/>
            <a:t>Vaccins</a:t>
          </a:r>
        </a:p>
        <a:p>
          <a:pPr rtl="0"/>
          <a:r>
            <a:rPr lang="nl-NL" sz="1800" dirty="0" smtClean="0"/>
            <a:t>Beschermt tegen virus e.a. infecties</a:t>
          </a:r>
          <a:endParaRPr lang="nl-NL" sz="1500" dirty="0"/>
        </a:p>
      </dgm:t>
    </dgm:pt>
    <dgm:pt modelId="{D94BB5D0-F7FA-4022-805A-E0C9935C2193}" type="parTrans" cxnId="{1D11A425-BB73-428C-8EBA-93CFB31DA79F}">
      <dgm:prSet/>
      <dgm:spPr/>
      <dgm:t>
        <a:bodyPr/>
        <a:lstStyle/>
        <a:p>
          <a:endParaRPr lang="nl-NL"/>
        </a:p>
      </dgm:t>
    </dgm:pt>
    <dgm:pt modelId="{B84ACBB5-8284-4A02-B35B-6A4017DC7F2D}" type="sibTrans" cxnId="{1D11A425-BB73-428C-8EBA-93CFB31DA79F}">
      <dgm:prSet/>
      <dgm:spPr/>
      <dgm:t>
        <a:bodyPr/>
        <a:lstStyle/>
        <a:p>
          <a:endParaRPr lang="nl-NL"/>
        </a:p>
      </dgm:t>
    </dgm:pt>
    <dgm:pt modelId="{09029F86-AE92-4400-AB19-03594DF6F772}">
      <dgm:prSet custT="1"/>
      <dgm:spPr/>
      <dgm:t>
        <a:bodyPr/>
        <a:lstStyle/>
        <a:p>
          <a:pPr algn="ctr" rtl="0"/>
          <a:r>
            <a:rPr lang="nl-NL" sz="2000" dirty="0" smtClean="0"/>
            <a:t>5</a:t>
          </a:r>
          <a:r>
            <a:rPr lang="nl-NL" sz="1700" dirty="0" smtClean="0"/>
            <a:t> </a:t>
          </a:r>
        </a:p>
        <a:p>
          <a:pPr algn="ctr" rtl="0"/>
          <a:r>
            <a:rPr lang="nl-NL" sz="1800" dirty="0" smtClean="0"/>
            <a:t>De ontdekking van de bouw van DNA</a:t>
          </a:r>
        </a:p>
        <a:p>
          <a:pPr algn="ctr" rtl="0"/>
          <a:r>
            <a:rPr lang="nl-NL" sz="1300" dirty="0" smtClean="0"/>
            <a:t>Gentherapie, genetische manipulatie</a:t>
          </a:r>
          <a:endParaRPr lang="nl-NL" sz="1800" dirty="0"/>
        </a:p>
      </dgm:t>
    </dgm:pt>
    <dgm:pt modelId="{22DC451B-5537-4B27-AEB1-9149CB7B590C}" type="parTrans" cxnId="{D98E6717-670F-4B7D-BD12-ADC026C129FB}">
      <dgm:prSet/>
      <dgm:spPr/>
      <dgm:t>
        <a:bodyPr/>
        <a:lstStyle/>
        <a:p>
          <a:endParaRPr lang="nl-NL"/>
        </a:p>
      </dgm:t>
    </dgm:pt>
    <dgm:pt modelId="{2E4A85CF-44B8-47C5-A22D-5A9691DF9FBE}" type="sibTrans" cxnId="{D98E6717-670F-4B7D-BD12-ADC026C129FB}">
      <dgm:prSet/>
      <dgm:spPr/>
      <dgm:t>
        <a:bodyPr/>
        <a:lstStyle/>
        <a:p>
          <a:endParaRPr lang="nl-NL"/>
        </a:p>
      </dgm:t>
    </dgm:pt>
    <dgm:pt modelId="{BD0B0F9B-D5D2-4C06-B16A-C38A8E41BAE1}" type="pres">
      <dgm:prSet presAssocID="{A424924B-0F8F-4C63-ACD0-E3D8B51863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05C81CD-CA37-4E84-A407-E5049609F5F0}" type="pres">
      <dgm:prSet presAssocID="{A424924B-0F8F-4C63-ACD0-E3D8B51863D9}" presName="bkgdShp" presStyleLbl="alignAccFollowNode1" presStyleIdx="0" presStyleCnt="1"/>
      <dgm:spPr/>
    </dgm:pt>
    <dgm:pt modelId="{9F2A9306-76E9-42E4-90BE-DECF101276BA}" type="pres">
      <dgm:prSet presAssocID="{A424924B-0F8F-4C63-ACD0-E3D8B51863D9}" presName="linComp" presStyleCnt="0"/>
      <dgm:spPr/>
    </dgm:pt>
    <dgm:pt modelId="{85BF85FA-315F-4331-A033-8A71D2B25D53}" type="pres">
      <dgm:prSet presAssocID="{B64BF4FD-453F-4598-B70A-65623D3CD106}" presName="compNode" presStyleCnt="0"/>
      <dgm:spPr/>
    </dgm:pt>
    <dgm:pt modelId="{8577090D-F7EC-4FF6-ACD7-54816197403E}" type="pres">
      <dgm:prSet presAssocID="{B64BF4FD-453F-4598-B70A-65623D3CD106}" presName="node" presStyleLbl="node1" presStyleIdx="0" presStyleCnt="5" custScaleX="1230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422D0B-1068-4359-B0A1-4BC7357F4242}" type="pres">
      <dgm:prSet presAssocID="{B64BF4FD-453F-4598-B70A-65623D3CD106}" presName="invisiNode" presStyleLbl="node1" presStyleIdx="0" presStyleCnt="5"/>
      <dgm:spPr/>
    </dgm:pt>
    <dgm:pt modelId="{715B724B-D702-4353-96E5-05E2AB1C607D}" type="pres">
      <dgm:prSet presAssocID="{B64BF4FD-453F-4598-B70A-65623D3CD106}" presName="imagNode" presStyleLbl="fgImgPlace1" presStyleIdx="0" presStyleCnt="5" custScaleX="1098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17E7DE3-368F-4582-B7FD-E9BDA87FAD78}" type="pres">
      <dgm:prSet presAssocID="{B9384BA3-72DB-431B-AF1A-40A0D3173EC6}" presName="sibTrans" presStyleLbl="sibTrans2D1" presStyleIdx="0" presStyleCnt="0"/>
      <dgm:spPr/>
      <dgm:t>
        <a:bodyPr/>
        <a:lstStyle/>
        <a:p>
          <a:endParaRPr lang="nl-NL"/>
        </a:p>
      </dgm:t>
    </dgm:pt>
    <dgm:pt modelId="{92C67335-3A7B-4D15-BFC3-9FB7CC5259D9}" type="pres">
      <dgm:prSet presAssocID="{6648FA32-D421-409F-8597-40341EB73DBE}" presName="compNode" presStyleCnt="0"/>
      <dgm:spPr/>
    </dgm:pt>
    <dgm:pt modelId="{585CFD57-FA9F-4D37-A82E-0E0BD59377A0}" type="pres">
      <dgm:prSet presAssocID="{6648FA32-D421-409F-8597-40341EB73DBE}" presName="node" presStyleLbl="node1" presStyleIdx="1" presStyleCnt="5" custScaleX="11064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3C407C-0019-4F7A-97DA-C827A2F8D868}" type="pres">
      <dgm:prSet presAssocID="{6648FA32-D421-409F-8597-40341EB73DBE}" presName="invisiNode" presStyleLbl="node1" presStyleIdx="1" presStyleCnt="5"/>
      <dgm:spPr/>
    </dgm:pt>
    <dgm:pt modelId="{F744EA8C-3DE4-4783-AD7A-EB0AF91801C4}" type="pres">
      <dgm:prSet presAssocID="{6648FA32-D421-409F-8597-40341EB73DBE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F7A8AE1-9A2B-4C83-8564-E3C250465AD6}" type="pres">
      <dgm:prSet presAssocID="{91087C5C-EFF9-4BFE-B7AF-F9D90D4ACE5A}" presName="sibTrans" presStyleLbl="sibTrans2D1" presStyleIdx="0" presStyleCnt="0"/>
      <dgm:spPr/>
      <dgm:t>
        <a:bodyPr/>
        <a:lstStyle/>
        <a:p>
          <a:endParaRPr lang="nl-NL"/>
        </a:p>
      </dgm:t>
    </dgm:pt>
    <dgm:pt modelId="{518D17FF-543F-482B-A854-4317C86FA02E}" type="pres">
      <dgm:prSet presAssocID="{CB78007C-303B-45BF-8570-996174083BEE}" presName="compNode" presStyleCnt="0"/>
      <dgm:spPr/>
    </dgm:pt>
    <dgm:pt modelId="{A3D3193D-5E00-4690-85EE-2B2517DD669F}" type="pres">
      <dgm:prSet presAssocID="{CB78007C-303B-45BF-8570-996174083BEE}" presName="node" presStyleLbl="node1" presStyleIdx="2" presStyleCnt="5" custScaleX="10946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DE58C8-5F7B-47E4-8279-B1AD6CBBD6F9}" type="pres">
      <dgm:prSet presAssocID="{CB78007C-303B-45BF-8570-996174083BEE}" presName="invisiNode" presStyleLbl="node1" presStyleIdx="2" presStyleCnt="5"/>
      <dgm:spPr/>
    </dgm:pt>
    <dgm:pt modelId="{8530BD0C-CE0B-4C36-A74D-B8BE6A20C266}" type="pres">
      <dgm:prSet presAssocID="{CB78007C-303B-45BF-8570-996174083BEE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87D23C9-311A-4475-BF2F-165CCFB8622B}" type="pres">
      <dgm:prSet presAssocID="{8BF4F9CD-B10E-4B34-AE14-6572A3B13F9F}" presName="sibTrans" presStyleLbl="sibTrans2D1" presStyleIdx="0" presStyleCnt="0"/>
      <dgm:spPr/>
      <dgm:t>
        <a:bodyPr/>
        <a:lstStyle/>
        <a:p>
          <a:endParaRPr lang="nl-NL"/>
        </a:p>
      </dgm:t>
    </dgm:pt>
    <dgm:pt modelId="{F82995FA-F060-4697-8871-D6F00E703255}" type="pres">
      <dgm:prSet presAssocID="{F74114B2-E7DB-426F-B953-E196C1349E76}" presName="compNode" presStyleCnt="0"/>
      <dgm:spPr/>
    </dgm:pt>
    <dgm:pt modelId="{9CBDCFDC-877B-41F5-A52F-D04A69F20909}" type="pres">
      <dgm:prSet presAssocID="{F74114B2-E7DB-426F-B953-E196C1349E76}" presName="node" presStyleLbl="node1" presStyleIdx="3" presStyleCnt="5" custScaleX="11292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0FCB09-AE56-4307-9337-63B50B7A5BB4}" type="pres">
      <dgm:prSet presAssocID="{F74114B2-E7DB-426F-B953-E196C1349E76}" presName="invisiNode" presStyleLbl="node1" presStyleIdx="3" presStyleCnt="5"/>
      <dgm:spPr/>
    </dgm:pt>
    <dgm:pt modelId="{A6AD35F0-1753-41BF-BC23-6B7FE0FF32E1}" type="pres">
      <dgm:prSet presAssocID="{F74114B2-E7DB-426F-B953-E196C1349E76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B4E9AE3-04B7-4CA7-8982-4E93DF2662D9}" type="pres">
      <dgm:prSet presAssocID="{B84ACBB5-8284-4A02-B35B-6A4017DC7F2D}" presName="sibTrans" presStyleLbl="sibTrans2D1" presStyleIdx="0" presStyleCnt="0"/>
      <dgm:spPr/>
      <dgm:t>
        <a:bodyPr/>
        <a:lstStyle/>
        <a:p>
          <a:endParaRPr lang="nl-NL"/>
        </a:p>
      </dgm:t>
    </dgm:pt>
    <dgm:pt modelId="{92398365-5E4C-4A1A-8667-010C0E94674E}" type="pres">
      <dgm:prSet presAssocID="{09029F86-AE92-4400-AB19-03594DF6F772}" presName="compNode" presStyleCnt="0"/>
      <dgm:spPr/>
    </dgm:pt>
    <dgm:pt modelId="{CCF6CAC2-0E9B-419E-B0DD-171ECCB4B6E3}" type="pres">
      <dgm:prSet presAssocID="{09029F86-AE92-4400-AB19-03594DF6F772}" presName="node" presStyleLbl="node1" presStyleIdx="4" presStyleCnt="5" custScaleX="11736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9C415A-AC58-48F0-96BB-18E0BC9B51C4}" type="pres">
      <dgm:prSet presAssocID="{09029F86-AE92-4400-AB19-03594DF6F772}" presName="invisiNode" presStyleLbl="node1" presStyleIdx="4" presStyleCnt="5"/>
      <dgm:spPr/>
    </dgm:pt>
    <dgm:pt modelId="{F66EEDCF-ACA8-4F9C-B782-1478EFBC11E2}" type="pres">
      <dgm:prSet presAssocID="{09029F86-AE92-4400-AB19-03594DF6F772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077262A-7E45-4879-950C-88DDF168CDB9}" type="presOf" srcId="{CB78007C-303B-45BF-8570-996174083BEE}" destId="{A3D3193D-5E00-4690-85EE-2B2517DD669F}" srcOrd="0" destOrd="0" presId="urn:microsoft.com/office/officeart/2005/8/layout/pList2"/>
    <dgm:cxn modelId="{7C01F904-721C-47C6-B8CE-FC0A72C9972B}" type="presOf" srcId="{B64BF4FD-453F-4598-B70A-65623D3CD106}" destId="{8577090D-F7EC-4FF6-ACD7-54816197403E}" srcOrd="0" destOrd="0" presId="urn:microsoft.com/office/officeart/2005/8/layout/pList2"/>
    <dgm:cxn modelId="{1B4717E6-7696-4D1D-96CE-61298E1DE0A3}" type="presOf" srcId="{F74114B2-E7DB-426F-B953-E196C1349E76}" destId="{9CBDCFDC-877B-41F5-A52F-D04A69F20909}" srcOrd="0" destOrd="0" presId="urn:microsoft.com/office/officeart/2005/8/layout/pList2"/>
    <dgm:cxn modelId="{1D11A425-BB73-428C-8EBA-93CFB31DA79F}" srcId="{A424924B-0F8F-4C63-ACD0-E3D8B51863D9}" destId="{F74114B2-E7DB-426F-B953-E196C1349E76}" srcOrd="3" destOrd="0" parTransId="{D94BB5D0-F7FA-4022-805A-E0C9935C2193}" sibTransId="{B84ACBB5-8284-4A02-B35B-6A4017DC7F2D}"/>
    <dgm:cxn modelId="{27E4FB36-16DC-4D90-BF98-22710513F669}" type="presOf" srcId="{09029F86-AE92-4400-AB19-03594DF6F772}" destId="{CCF6CAC2-0E9B-419E-B0DD-171ECCB4B6E3}" srcOrd="0" destOrd="0" presId="urn:microsoft.com/office/officeart/2005/8/layout/pList2"/>
    <dgm:cxn modelId="{1CC1AF13-7CF1-4CBF-9D6A-445FE7BD6B44}" type="presOf" srcId="{6648FA32-D421-409F-8597-40341EB73DBE}" destId="{585CFD57-FA9F-4D37-A82E-0E0BD59377A0}" srcOrd="0" destOrd="0" presId="urn:microsoft.com/office/officeart/2005/8/layout/pList2"/>
    <dgm:cxn modelId="{C8586AD4-B723-4B63-8BA0-1831930EEF8E}" srcId="{A424924B-0F8F-4C63-ACD0-E3D8B51863D9}" destId="{CB78007C-303B-45BF-8570-996174083BEE}" srcOrd="2" destOrd="0" parTransId="{AD58D9E2-FA42-492C-88D1-5EE18715993A}" sibTransId="{8BF4F9CD-B10E-4B34-AE14-6572A3B13F9F}"/>
    <dgm:cxn modelId="{CCD566CC-B24B-40D0-A21C-B63E30352252}" srcId="{A424924B-0F8F-4C63-ACD0-E3D8B51863D9}" destId="{B64BF4FD-453F-4598-B70A-65623D3CD106}" srcOrd="0" destOrd="0" parTransId="{243271D7-C576-43F7-B681-7B6E2C3E6D57}" sibTransId="{B9384BA3-72DB-431B-AF1A-40A0D3173EC6}"/>
    <dgm:cxn modelId="{5F56890B-EA2A-4A5F-B15E-E09833D402CB}" type="presOf" srcId="{B9384BA3-72DB-431B-AF1A-40A0D3173EC6}" destId="{E17E7DE3-368F-4582-B7FD-E9BDA87FAD78}" srcOrd="0" destOrd="0" presId="urn:microsoft.com/office/officeart/2005/8/layout/pList2"/>
    <dgm:cxn modelId="{35A121EF-2F07-49B3-BC88-63E0D0953FA1}" type="presOf" srcId="{B84ACBB5-8284-4A02-B35B-6A4017DC7F2D}" destId="{2B4E9AE3-04B7-4CA7-8982-4E93DF2662D9}" srcOrd="0" destOrd="0" presId="urn:microsoft.com/office/officeart/2005/8/layout/pList2"/>
    <dgm:cxn modelId="{01A9A4E7-2C11-4D97-B2FA-1E8327FCDD6B}" type="presOf" srcId="{A424924B-0F8F-4C63-ACD0-E3D8B51863D9}" destId="{BD0B0F9B-D5D2-4C06-B16A-C38A8E41BAE1}" srcOrd="0" destOrd="0" presId="urn:microsoft.com/office/officeart/2005/8/layout/pList2"/>
    <dgm:cxn modelId="{D601E815-5C56-42EE-954B-075B7FFC42AB}" srcId="{A424924B-0F8F-4C63-ACD0-E3D8B51863D9}" destId="{6648FA32-D421-409F-8597-40341EB73DBE}" srcOrd="1" destOrd="0" parTransId="{35B05ECB-31C1-4D76-B4B8-EC0F6605DFEA}" sibTransId="{91087C5C-EFF9-4BFE-B7AF-F9D90D4ACE5A}"/>
    <dgm:cxn modelId="{1E660EF5-C944-4DC6-B4FF-12953B2F294A}" type="presOf" srcId="{91087C5C-EFF9-4BFE-B7AF-F9D90D4ACE5A}" destId="{AF7A8AE1-9A2B-4C83-8564-E3C250465AD6}" srcOrd="0" destOrd="0" presId="urn:microsoft.com/office/officeart/2005/8/layout/pList2"/>
    <dgm:cxn modelId="{D98E6717-670F-4B7D-BD12-ADC026C129FB}" srcId="{A424924B-0F8F-4C63-ACD0-E3D8B51863D9}" destId="{09029F86-AE92-4400-AB19-03594DF6F772}" srcOrd="4" destOrd="0" parTransId="{22DC451B-5537-4B27-AEB1-9149CB7B590C}" sibTransId="{2E4A85CF-44B8-47C5-A22D-5A9691DF9FBE}"/>
    <dgm:cxn modelId="{6B5FEE1D-523A-4F5C-8424-9C4B5EBD7AC9}" type="presOf" srcId="{8BF4F9CD-B10E-4B34-AE14-6572A3B13F9F}" destId="{587D23C9-311A-4475-BF2F-165CCFB8622B}" srcOrd="0" destOrd="0" presId="urn:microsoft.com/office/officeart/2005/8/layout/pList2"/>
    <dgm:cxn modelId="{84A1AE9B-07E5-4334-9016-301E7BF40F4D}" type="presParOf" srcId="{BD0B0F9B-D5D2-4C06-B16A-C38A8E41BAE1}" destId="{205C81CD-CA37-4E84-A407-E5049609F5F0}" srcOrd="0" destOrd="0" presId="urn:microsoft.com/office/officeart/2005/8/layout/pList2"/>
    <dgm:cxn modelId="{B2DDA5AC-BEC4-40D7-A433-FB3DEC69D6E5}" type="presParOf" srcId="{BD0B0F9B-D5D2-4C06-B16A-C38A8E41BAE1}" destId="{9F2A9306-76E9-42E4-90BE-DECF101276BA}" srcOrd="1" destOrd="0" presId="urn:microsoft.com/office/officeart/2005/8/layout/pList2"/>
    <dgm:cxn modelId="{18A88B94-57BD-4F27-90F6-C47435C4CF8C}" type="presParOf" srcId="{9F2A9306-76E9-42E4-90BE-DECF101276BA}" destId="{85BF85FA-315F-4331-A033-8A71D2B25D53}" srcOrd="0" destOrd="0" presId="urn:microsoft.com/office/officeart/2005/8/layout/pList2"/>
    <dgm:cxn modelId="{7AF908AD-7DE0-494A-A1C2-97D81BDE54AA}" type="presParOf" srcId="{85BF85FA-315F-4331-A033-8A71D2B25D53}" destId="{8577090D-F7EC-4FF6-ACD7-54816197403E}" srcOrd="0" destOrd="0" presId="urn:microsoft.com/office/officeart/2005/8/layout/pList2"/>
    <dgm:cxn modelId="{5B76631E-34F5-4AB9-81DB-C0BF81BC5593}" type="presParOf" srcId="{85BF85FA-315F-4331-A033-8A71D2B25D53}" destId="{45422D0B-1068-4359-B0A1-4BC7357F4242}" srcOrd="1" destOrd="0" presId="urn:microsoft.com/office/officeart/2005/8/layout/pList2"/>
    <dgm:cxn modelId="{FF8E3844-970F-47EA-B37A-298C801C3D34}" type="presParOf" srcId="{85BF85FA-315F-4331-A033-8A71D2B25D53}" destId="{715B724B-D702-4353-96E5-05E2AB1C607D}" srcOrd="2" destOrd="0" presId="urn:microsoft.com/office/officeart/2005/8/layout/pList2"/>
    <dgm:cxn modelId="{0CAD4EC9-1597-47EA-B35F-CECBD7BF0804}" type="presParOf" srcId="{9F2A9306-76E9-42E4-90BE-DECF101276BA}" destId="{E17E7DE3-368F-4582-B7FD-E9BDA87FAD78}" srcOrd="1" destOrd="0" presId="urn:microsoft.com/office/officeart/2005/8/layout/pList2"/>
    <dgm:cxn modelId="{5A2F6D27-3E48-40FA-8326-055A8F98D801}" type="presParOf" srcId="{9F2A9306-76E9-42E4-90BE-DECF101276BA}" destId="{92C67335-3A7B-4D15-BFC3-9FB7CC5259D9}" srcOrd="2" destOrd="0" presId="urn:microsoft.com/office/officeart/2005/8/layout/pList2"/>
    <dgm:cxn modelId="{8D7E9C9F-4C3D-4AF7-8FE1-A408690A02F4}" type="presParOf" srcId="{92C67335-3A7B-4D15-BFC3-9FB7CC5259D9}" destId="{585CFD57-FA9F-4D37-A82E-0E0BD59377A0}" srcOrd="0" destOrd="0" presId="urn:microsoft.com/office/officeart/2005/8/layout/pList2"/>
    <dgm:cxn modelId="{52812E9F-C5FA-4BE9-A5B7-B2FBB4DDEE5B}" type="presParOf" srcId="{92C67335-3A7B-4D15-BFC3-9FB7CC5259D9}" destId="{213C407C-0019-4F7A-97DA-C827A2F8D868}" srcOrd="1" destOrd="0" presId="urn:microsoft.com/office/officeart/2005/8/layout/pList2"/>
    <dgm:cxn modelId="{49588218-9577-40CA-9FD7-84597DAE49A9}" type="presParOf" srcId="{92C67335-3A7B-4D15-BFC3-9FB7CC5259D9}" destId="{F744EA8C-3DE4-4783-AD7A-EB0AF91801C4}" srcOrd="2" destOrd="0" presId="urn:microsoft.com/office/officeart/2005/8/layout/pList2"/>
    <dgm:cxn modelId="{7DD16BB0-50A4-4B3C-904A-394FAC19CAD7}" type="presParOf" srcId="{9F2A9306-76E9-42E4-90BE-DECF101276BA}" destId="{AF7A8AE1-9A2B-4C83-8564-E3C250465AD6}" srcOrd="3" destOrd="0" presId="urn:microsoft.com/office/officeart/2005/8/layout/pList2"/>
    <dgm:cxn modelId="{FEB9232A-B009-4BA2-A656-6CF8205D75D5}" type="presParOf" srcId="{9F2A9306-76E9-42E4-90BE-DECF101276BA}" destId="{518D17FF-543F-482B-A854-4317C86FA02E}" srcOrd="4" destOrd="0" presId="urn:microsoft.com/office/officeart/2005/8/layout/pList2"/>
    <dgm:cxn modelId="{4EC9A29C-5B60-4B6A-B88F-67CFB2410533}" type="presParOf" srcId="{518D17FF-543F-482B-A854-4317C86FA02E}" destId="{A3D3193D-5E00-4690-85EE-2B2517DD669F}" srcOrd="0" destOrd="0" presId="urn:microsoft.com/office/officeart/2005/8/layout/pList2"/>
    <dgm:cxn modelId="{C8756381-1A2C-460F-A395-BE82095CCD85}" type="presParOf" srcId="{518D17FF-543F-482B-A854-4317C86FA02E}" destId="{C3DE58C8-5F7B-47E4-8279-B1AD6CBBD6F9}" srcOrd="1" destOrd="0" presId="urn:microsoft.com/office/officeart/2005/8/layout/pList2"/>
    <dgm:cxn modelId="{707C4866-03EE-4A23-9CEB-67A517B0FBD3}" type="presParOf" srcId="{518D17FF-543F-482B-A854-4317C86FA02E}" destId="{8530BD0C-CE0B-4C36-A74D-B8BE6A20C266}" srcOrd="2" destOrd="0" presId="urn:microsoft.com/office/officeart/2005/8/layout/pList2"/>
    <dgm:cxn modelId="{0E407E8C-E91D-44CF-A01B-9C37EF108899}" type="presParOf" srcId="{9F2A9306-76E9-42E4-90BE-DECF101276BA}" destId="{587D23C9-311A-4475-BF2F-165CCFB8622B}" srcOrd="5" destOrd="0" presId="urn:microsoft.com/office/officeart/2005/8/layout/pList2"/>
    <dgm:cxn modelId="{060BB70C-6867-463A-BF31-0E0F337233F7}" type="presParOf" srcId="{9F2A9306-76E9-42E4-90BE-DECF101276BA}" destId="{F82995FA-F060-4697-8871-D6F00E703255}" srcOrd="6" destOrd="0" presId="urn:microsoft.com/office/officeart/2005/8/layout/pList2"/>
    <dgm:cxn modelId="{7C12E72E-E57E-4AFA-9554-40397F0CA802}" type="presParOf" srcId="{F82995FA-F060-4697-8871-D6F00E703255}" destId="{9CBDCFDC-877B-41F5-A52F-D04A69F20909}" srcOrd="0" destOrd="0" presId="urn:microsoft.com/office/officeart/2005/8/layout/pList2"/>
    <dgm:cxn modelId="{E5649B29-BF81-4190-953A-53C6F10C95D5}" type="presParOf" srcId="{F82995FA-F060-4697-8871-D6F00E703255}" destId="{FD0FCB09-AE56-4307-9337-63B50B7A5BB4}" srcOrd="1" destOrd="0" presId="urn:microsoft.com/office/officeart/2005/8/layout/pList2"/>
    <dgm:cxn modelId="{0E5A3E40-D4C4-4287-8057-317518EF4DC2}" type="presParOf" srcId="{F82995FA-F060-4697-8871-D6F00E703255}" destId="{A6AD35F0-1753-41BF-BC23-6B7FE0FF32E1}" srcOrd="2" destOrd="0" presId="urn:microsoft.com/office/officeart/2005/8/layout/pList2"/>
    <dgm:cxn modelId="{70642761-83A7-486E-AEE8-1D687382CD29}" type="presParOf" srcId="{9F2A9306-76E9-42E4-90BE-DECF101276BA}" destId="{2B4E9AE3-04B7-4CA7-8982-4E93DF2662D9}" srcOrd="7" destOrd="0" presId="urn:microsoft.com/office/officeart/2005/8/layout/pList2"/>
    <dgm:cxn modelId="{18674E60-B956-486D-9618-7342508EC48F}" type="presParOf" srcId="{9F2A9306-76E9-42E4-90BE-DECF101276BA}" destId="{92398365-5E4C-4A1A-8667-010C0E94674E}" srcOrd="8" destOrd="0" presId="urn:microsoft.com/office/officeart/2005/8/layout/pList2"/>
    <dgm:cxn modelId="{74091F26-5D6F-40A8-848E-A0FC52DAA951}" type="presParOf" srcId="{92398365-5E4C-4A1A-8667-010C0E94674E}" destId="{CCF6CAC2-0E9B-419E-B0DD-171ECCB4B6E3}" srcOrd="0" destOrd="0" presId="urn:microsoft.com/office/officeart/2005/8/layout/pList2"/>
    <dgm:cxn modelId="{CDDA03B9-D591-4F0F-8AE9-65A9A0B44676}" type="presParOf" srcId="{92398365-5E4C-4A1A-8667-010C0E94674E}" destId="{D89C415A-AC58-48F0-96BB-18E0BC9B51C4}" srcOrd="1" destOrd="0" presId="urn:microsoft.com/office/officeart/2005/8/layout/pList2"/>
    <dgm:cxn modelId="{F0EF3988-EF84-4783-BB6D-C06941233706}" type="presParOf" srcId="{92398365-5E4C-4A1A-8667-010C0E94674E}" destId="{F66EEDCF-ACA8-4F9C-B782-1478EFBC11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66F673-9F03-412D-BA83-B565373F1AC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446CAF0-36DC-4326-9CB4-3C53C977053F}">
      <dgm:prSet/>
      <dgm:spPr/>
      <dgm:t>
        <a:bodyPr/>
        <a:lstStyle/>
        <a:p>
          <a:pPr algn="ctr" rtl="0"/>
          <a:r>
            <a:rPr lang="nl-NL" smtClean="0"/>
            <a:t>Grote technische ontwikkelingen</a:t>
          </a:r>
          <a:endParaRPr lang="nl-NL"/>
        </a:p>
      </dgm:t>
    </dgm:pt>
    <dgm:pt modelId="{651893F7-B4B6-493F-A8BF-A711FD94AC91}" type="parTrans" cxnId="{2DEAA9D6-D5EF-436A-A475-B63C2926A941}">
      <dgm:prSet/>
      <dgm:spPr/>
      <dgm:t>
        <a:bodyPr/>
        <a:lstStyle/>
        <a:p>
          <a:endParaRPr lang="nl-NL"/>
        </a:p>
      </dgm:t>
    </dgm:pt>
    <dgm:pt modelId="{588646E3-3F1A-466F-8D20-F9E13F0C9509}" type="sibTrans" cxnId="{2DEAA9D6-D5EF-436A-A475-B63C2926A941}">
      <dgm:prSet/>
      <dgm:spPr/>
      <dgm:t>
        <a:bodyPr/>
        <a:lstStyle/>
        <a:p>
          <a:endParaRPr lang="nl-NL"/>
        </a:p>
      </dgm:t>
    </dgm:pt>
    <dgm:pt modelId="{C87FA76D-0DA5-4870-9F8F-3C21B2EDF56D}" type="pres">
      <dgm:prSet presAssocID="{7366F673-9F03-412D-BA83-B565373F1A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D75A32-D9FE-4516-BAE7-029AC940B9F0}" type="pres">
      <dgm:prSet presAssocID="{6446CAF0-36DC-4326-9CB4-3C53C97705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DEAA9D6-D5EF-436A-A475-B63C2926A941}" srcId="{7366F673-9F03-412D-BA83-B565373F1AC9}" destId="{6446CAF0-36DC-4326-9CB4-3C53C977053F}" srcOrd="0" destOrd="0" parTransId="{651893F7-B4B6-493F-A8BF-A711FD94AC91}" sibTransId="{588646E3-3F1A-466F-8D20-F9E13F0C9509}"/>
    <dgm:cxn modelId="{2811D1C1-D09E-49D6-968E-77B3AAD1F1AE}" type="presOf" srcId="{7366F673-9F03-412D-BA83-B565373F1AC9}" destId="{C87FA76D-0DA5-4870-9F8F-3C21B2EDF56D}" srcOrd="0" destOrd="0" presId="urn:microsoft.com/office/officeart/2005/8/layout/vList2"/>
    <dgm:cxn modelId="{51128DC8-1267-439D-B121-3499C762B806}" type="presOf" srcId="{6446CAF0-36DC-4326-9CB4-3C53C977053F}" destId="{24D75A32-D9FE-4516-BAE7-029AC940B9F0}" srcOrd="0" destOrd="0" presId="urn:microsoft.com/office/officeart/2005/8/layout/vList2"/>
    <dgm:cxn modelId="{84E8BAF3-96B3-471D-8FBE-F1119658F891}" type="presParOf" srcId="{C87FA76D-0DA5-4870-9F8F-3C21B2EDF56D}" destId="{24D75A32-D9FE-4516-BAE7-029AC940B9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0D8BED-05CC-4F31-AD2C-A96163E44190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FA1CA1B-8287-44AE-A233-32ED76CC04F2}">
      <dgm:prSet/>
      <dgm:spPr/>
      <dgm:t>
        <a:bodyPr/>
        <a:lstStyle/>
        <a:p>
          <a:pPr rtl="0"/>
          <a:r>
            <a:rPr lang="nl-NL" dirty="0" smtClean="0"/>
            <a:t>Beeldvormende diagnostische methoden </a:t>
          </a:r>
          <a:endParaRPr lang="nl-NL" dirty="0"/>
        </a:p>
      </dgm:t>
    </dgm:pt>
    <dgm:pt modelId="{E22F27D5-305D-456B-9B0B-3A66F3448378}" type="parTrans" cxnId="{1DE53417-D88C-4BF8-9338-95EEC57B8CA0}">
      <dgm:prSet/>
      <dgm:spPr/>
      <dgm:t>
        <a:bodyPr/>
        <a:lstStyle/>
        <a:p>
          <a:endParaRPr lang="nl-NL"/>
        </a:p>
      </dgm:t>
    </dgm:pt>
    <dgm:pt modelId="{54D07987-A3AD-4706-9C0B-3498DEDF546D}" type="sibTrans" cxnId="{1DE53417-D88C-4BF8-9338-95EEC57B8CA0}">
      <dgm:prSet/>
      <dgm:spPr/>
      <dgm:t>
        <a:bodyPr/>
        <a:lstStyle/>
        <a:p>
          <a:endParaRPr lang="nl-NL"/>
        </a:p>
      </dgm:t>
    </dgm:pt>
    <dgm:pt modelId="{95B960D9-430F-475B-BB13-6445C35CFE06}">
      <dgm:prSet/>
      <dgm:spPr/>
      <dgm:t>
        <a:bodyPr/>
        <a:lstStyle/>
        <a:p>
          <a:pPr rtl="0"/>
          <a:r>
            <a:rPr lang="nl-NL" dirty="0" smtClean="0"/>
            <a:t>Röntgen ( beelden op basis van gammastraling – radioactieve straling)</a:t>
          </a:r>
          <a:endParaRPr lang="nl-NL" dirty="0"/>
        </a:p>
      </dgm:t>
    </dgm:pt>
    <dgm:pt modelId="{1BCED5BD-8E61-4112-9821-1BD828EA5160}" type="parTrans" cxnId="{3EF3B047-0517-452F-A1E2-1EEC8AC9ECAF}">
      <dgm:prSet/>
      <dgm:spPr/>
      <dgm:t>
        <a:bodyPr/>
        <a:lstStyle/>
        <a:p>
          <a:endParaRPr lang="nl-NL"/>
        </a:p>
      </dgm:t>
    </dgm:pt>
    <dgm:pt modelId="{B37C0DB5-9170-4606-9C86-97B73F0E729D}" type="sibTrans" cxnId="{3EF3B047-0517-452F-A1E2-1EEC8AC9ECAF}">
      <dgm:prSet/>
      <dgm:spPr/>
      <dgm:t>
        <a:bodyPr/>
        <a:lstStyle/>
        <a:p>
          <a:endParaRPr lang="nl-NL"/>
        </a:p>
      </dgm:t>
    </dgm:pt>
    <dgm:pt modelId="{56992D1E-1645-4A19-8A27-BEA3A76F7936}">
      <dgm:prSet/>
      <dgm:spPr/>
      <dgm:t>
        <a:bodyPr/>
        <a:lstStyle/>
        <a:p>
          <a:pPr rtl="0"/>
          <a:r>
            <a:rPr lang="nl-NL" dirty="0" smtClean="0"/>
            <a:t>Scans (beelden op basis van elektromagnetische straling)</a:t>
          </a:r>
          <a:endParaRPr lang="nl-NL" dirty="0"/>
        </a:p>
      </dgm:t>
    </dgm:pt>
    <dgm:pt modelId="{B9664AD1-5EB8-4962-A65C-7E4D89A40298}" type="parTrans" cxnId="{56C4E1F7-F638-4F07-8A25-1D4564A2B3E6}">
      <dgm:prSet/>
      <dgm:spPr/>
      <dgm:t>
        <a:bodyPr/>
        <a:lstStyle/>
        <a:p>
          <a:endParaRPr lang="nl-NL"/>
        </a:p>
      </dgm:t>
    </dgm:pt>
    <dgm:pt modelId="{5E0776C2-1E35-4D1B-B47B-F78CA7CDD917}" type="sibTrans" cxnId="{56C4E1F7-F638-4F07-8A25-1D4564A2B3E6}">
      <dgm:prSet/>
      <dgm:spPr/>
      <dgm:t>
        <a:bodyPr/>
        <a:lstStyle/>
        <a:p>
          <a:endParaRPr lang="nl-NL"/>
        </a:p>
      </dgm:t>
    </dgm:pt>
    <dgm:pt modelId="{153376B9-2D00-4CF2-A089-2ECFAD420302}">
      <dgm:prSet/>
      <dgm:spPr/>
      <dgm:t>
        <a:bodyPr/>
        <a:lstStyle/>
        <a:p>
          <a:pPr rtl="0"/>
          <a:r>
            <a:rPr lang="nl-NL" dirty="0" smtClean="0"/>
            <a:t>Contrastvloeistoffen (kunstmatig contrast voor zachte weefsels)</a:t>
          </a:r>
          <a:endParaRPr lang="nl-NL" dirty="0"/>
        </a:p>
      </dgm:t>
    </dgm:pt>
    <dgm:pt modelId="{6E7C521E-FFAB-4FF3-AE2F-48FC294621E1}" type="parTrans" cxnId="{F8157D8E-3FE7-47CD-A596-2837A090453D}">
      <dgm:prSet/>
      <dgm:spPr/>
      <dgm:t>
        <a:bodyPr/>
        <a:lstStyle/>
        <a:p>
          <a:endParaRPr lang="nl-NL"/>
        </a:p>
      </dgm:t>
    </dgm:pt>
    <dgm:pt modelId="{32F23F06-9BE6-41A0-A1BE-C35BCCB53027}" type="sibTrans" cxnId="{F8157D8E-3FE7-47CD-A596-2837A090453D}">
      <dgm:prSet/>
      <dgm:spPr/>
      <dgm:t>
        <a:bodyPr/>
        <a:lstStyle/>
        <a:p>
          <a:endParaRPr lang="nl-NL"/>
        </a:p>
      </dgm:t>
    </dgm:pt>
    <dgm:pt modelId="{96616AAB-2D20-439F-9EF1-EAA8A3C8B1DE}">
      <dgm:prSet/>
      <dgm:spPr/>
      <dgm:t>
        <a:bodyPr/>
        <a:lstStyle/>
        <a:p>
          <a:pPr rtl="0"/>
          <a:r>
            <a:rPr lang="nl-NL" dirty="0" smtClean="0"/>
            <a:t>Kijkoperaties (camera in het lichaam)</a:t>
          </a:r>
          <a:endParaRPr lang="nl-NL" dirty="0"/>
        </a:p>
      </dgm:t>
    </dgm:pt>
    <dgm:pt modelId="{4EF17B54-531E-4865-8B7C-682E94BFE01D}" type="parTrans" cxnId="{D4AD985A-1B42-4BD0-A645-8274607DAD3E}">
      <dgm:prSet/>
      <dgm:spPr/>
      <dgm:t>
        <a:bodyPr/>
        <a:lstStyle/>
        <a:p>
          <a:endParaRPr lang="nl-NL"/>
        </a:p>
      </dgm:t>
    </dgm:pt>
    <dgm:pt modelId="{22A4C2AA-E3C6-47F6-9B50-46D31C4A90E6}" type="sibTrans" cxnId="{D4AD985A-1B42-4BD0-A645-8274607DAD3E}">
      <dgm:prSet/>
      <dgm:spPr/>
      <dgm:t>
        <a:bodyPr/>
        <a:lstStyle/>
        <a:p>
          <a:endParaRPr lang="nl-NL"/>
        </a:p>
      </dgm:t>
    </dgm:pt>
    <dgm:pt modelId="{7CF77468-664A-4569-8215-39CC7E691738}">
      <dgm:prSet/>
      <dgm:spPr/>
      <dgm:t>
        <a:bodyPr/>
        <a:lstStyle/>
        <a:p>
          <a:pPr rtl="0"/>
          <a:r>
            <a:rPr lang="nl-NL" dirty="0" smtClean="0"/>
            <a:t>Echo (beelden op basis van geluidsgolven)</a:t>
          </a:r>
          <a:endParaRPr lang="nl-NL" dirty="0"/>
        </a:p>
      </dgm:t>
    </dgm:pt>
    <dgm:pt modelId="{F04C5C27-92B6-43E8-A274-5CBA5F78C245}" type="parTrans" cxnId="{D9FE093F-18DB-425E-A6E0-0E0F5FE42E97}">
      <dgm:prSet/>
      <dgm:spPr/>
      <dgm:t>
        <a:bodyPr/>
        <a:lstStyle/>
        <a:p>
          <a:endParaRPr lang="nl-NL"/>
        </a:p>
      </dgm:t>
    </dgm:pt>
    <dgm:pt modelId="{48183CCA-5265-458D-96F9-FD142A356950}" type="sibTrans" cxnId="{D9FE093F-18DB-425E-A6E0-0E0F5FE42E97}">
      <dgm:prSet/>
      <dgm:spPr/>
      <dgm:t>
        <a:bodyPr/>
        <a:lstStyle/>
        <a:p>
          <a:endParaRPr lang="nl-NL"/>
        </a:p>
      </dgm:t>
    </dgm:pt>
    <dgm:pt modelId="{BADF025F-EB1D-4D66-B1A1-348B17B1840D}">
      <dgm:prSet/>
      <dgm:spPr/>
      <dgm:t>
        <a:bodyPr/>
        <a:lstStyle/>
        <a:p>
          <a:pPr rtl="0"/>
          <a:r>
            <a:rPr lang="nl-NL" dirty="0" smtClean="0"/>
            <a:t>Nieuwe technische geneesmethoden</a:t>
          </a:r>
          <a:endParaRPr lang="nl-NL" dirty="0"/>
        </a:p>
      </dgm:t>
    </dgm:pt>
    <dgm:pt modelId="{8D43C769-2424-44ED-B8E2-8DB8BAE9A164}" type="parTrans" cxnId="{F7927438-83E4-4F2F-850F-FB0E768868D1}">
      <dgm:prSet/>
      <dgm:spPr/>
      <dgm:t>
        <a:bodyPr/>
        <a:lstStyle/>
        <a:p>
          <a:endParaRPr lang="nl-NL"/>
        </a:p>
      </dgm:t>
    </dgm:pt>
    <dgm:pt modelId="{177B3B53-1D78-4491-B974-FB4551E8B09A}" type="sibTrans" cxnId="{F7927438-83E4-4F2F-850F-FB0E768868D1}">
      <dgm:prSet/>
      <dgm:spPr/>
      <dgm:t>
        <a:bodyPr/>
        <a:lstStyle/>
        <a:p>
          <a:endParaRPr lang="nl-NL"/>
        </a:p>
      </dgm:t>
    </dgm:pt>
    <dgm:pt modelId="{1330F0F2-26B1-490B-A32C-90CB9D434F99}">
      <dgm:prSet/>
      <dgm:spPr/>
      <dgm:t>
        <a:bodyPr/>
        <a:lstStyle/>
        <a:p>
          <a:pPr rtl="0"/>
          <a:r>
            <a:rPr lang="nl-NL" dirty="0" smtClean="0"/>
            <a:t>Transplantatie van weefsels en organen</a:t>
          </a:r>
          <a:endParaRPr lang="nl-NL" dirty="0"/>
        </a:p>
      </dgm:t>
    </dgm:pt>
    <dgm:pt modelId="{444408D5-5D3E-4F68-B508-E6470BC0791D}" type="parTrans" cxnId="{DB968B7C-1D37-41BF-913A-C2C2AF2FE635}">
      <dgm:prSet/>
      <dgm:spPr/>
      <dgm:t>
        <a:bodyPr/>
        <a:lstStyle/>
        <a:p>
          <a:endParaRPr lang="nl-NL"/>
        </a:p>
      </dgm:t>
    </dgm:pt>
    <dgm:pt modelId="{8CA5DC7B-B209-442D-ABB2-06E3C34B2792}" type="sibTrans" cxnId="{DB968B7C-1D37-41BF-913A-C2C2AF2FE635}">
      <dgm:prSet/>
      <dgm:spPr/>
      <dgm:t>
        <a:bodyPr/>
        <a:lstStyle/>
        <a:p>
          <a:endParaRPr lang="nl-NL"/>
        </a:p>
      </dgm:t>
    </dgm:pt>
    <dgm:pt modelId="{0E59D98D-DFD7-46EA-BDE5-C19CA51529C9}">
      <dgm:prSet/>
      <dgm:spPr/>
      <dgm:t>
        <a:bodyPr/>
        <a:lstStyle/>
        <a:p>
          <a:pPr rtl="0"/>
          <a:r>
            <a:rPr lang="nl-NL" dirty="0" smtClean="0"/>
            <a:t>Chemotherapie</a:t>
          </a:r>
          <a:endParaRPr lang="nl-NL" dirty="0"/>
        </a:p>
      </dgm:t>
    </dgm:pt>
    <dgm:pt modelId="{82EB288D-1D9C-4C0D-9216-AEB104D1C524}" type="parTrans" cxnId="{73FDB72A-47F5-492F-8198-C3A111C030F8}">
      <dgm:prSet/>
      <dgm:spPr/>
      <dgm:t>
        <a:bodyPr/>
        <a:lstStyle/>
        <a:p>
          <a:endParaRPr lang="nl-NL"/>
        </a:p>
      </dgm:t>
    </dgm:pt>
    <dgm:pt modelId="{E50652EB-B842-47F8-80C7-3F4C9C90A265}" type="sibTrans" cxnId="{73FDB72A-47F5-492F-8198-C3A111C030F8}">
      <dgm:prSet/>
      <dgm:spPr/>
      <dgm:t>
        <a:bodyPr/>
        <a:lstStyle/>
        <a:p>
          <a:endParaRPr lang="nl-NL"/>
        </a:p>
      </dgm:t>
    </dgm:pt>
    <dgm:pt modelId="{57D49FFF-55CE-4931-957B-B5AF30A182B9}">
      <dgm:prSet/>
      <dgm:spPr/>
      <dgm:t>
        <a:bodyPr/>
        <a:lstStyle/>
        <a:p>
          <a:pPr rtl="0"/>
          <a:r>
            <a:rPr lang="nl-NL" dirty="0" smtClean="0"/>
            <a:t>Radiotherapie</a:t>
          </a:r>
          <a:endParaRPr lang="nl-NL" dirty="0"/>
        </a:p>
      </dgm:t>
    </dgm:pt>
    <dgm:pt modelId="{1B2F641A-AFAD-403D-8C9C-D8F0A246B9B7}" type="parTrans" cxnId="{FEC4C4F6-AE86-4F0F-8183-F9B872B32E16}">
      <dgm:prSet/>
      <dgm:spPr/>
      <dgm:t>
        <a:bodyPr/>
        <a:lstStyle/>
        <a:p>
          <a:endParaRPr lang="nl-NL"/>
        </a:p>
      </dgm:t>
    </dgm:pt>
    <dgm:pt modelId="{7344CDB2-DDD4-402D-B85D-83DA3C9E2470}" type="sibTrans" cxnId="{FEC4C4F6-AE86-4F0F-8183-F9B872B32E16}">
      <dgm:prSet/>
      <dgm:spPr/>
      <dgm:t>
        <a:bodyPr/>
        <a:lstStyle/>
        <a:p>
          <a:endParaRPr lang="nl-NL"/>
        </a:p>
      </dgm:t>
    </dgm:pt>
    <dgm:pt modelId="{E34F4D11-A705-4099-9913-4ED28CB8EC78}">
      <dgm:prSet/>
      <dgm:spPr/>
      <dgm:t>
        <a:bodyPr/>
        <a:lstStyle/>
        <a:p>
          <a:pPr rtl="0"/>
          <a:r>
            <a:rPr lang="nl-NL" dirty="0" smtClean="0"/>
            <a:t>Gentherapie</a:t>
          </a:r>
          <a:endParaRPr lang="nl-NL" dirty="0"/>
        </a:p>
      </dgm:t>
    </dgm:pt>
    <dgm:pt modelId="{81DEA2A9-0164-4FC9-8129-6F4A05FDD7DE}" type="parTrans" cxnId="{58A48882-8485-417C-82E8-A01593D41313}">
      <dgm:prSet/>
      <dgm:spPr/>
      <dgm:t>
        <a:bodyPr/>
        <a:lstStyle/>
        <a:p>
          <a:endParaRPr lang="nl-NL"/>
        </a:p>
      </dgm:t>
    </dgm:pt>
    <dgm:pt modelId="{CDCEBE08-0A30-43B2-AC54-44A538FDADFA}" type="sibTrans" cxnId="{58A48882-8485-417C-82E8-A01593D41313}">
      <dgm:prSet/>
      <dgm:spPr/>
      <dgm:t>
        <a:bodyPr/>
        <a:lstStyle/>
        <a:p>
          <a:endParaRPr lang="nl-NL"/>
        </a:p>
      </dgm:t>
    </dgm:pt>
    <dgm:pt modelId="{B415A66E-E997-415C-A3C8-AFD1D9149CD4}">
      <dgm:prSet/>
      <dgm:spPr/>
      <dgm:t>
        <a:bodyPr/>
        <a:lstStyle/>
        <a:p>
          <a:pPr rtl="0"/>
          <a:r>
            <a:rPr lang="nl-NL" dirty="0" smtClean="0"/>
            <a:t>Plastische chirurgie</a:t>
          </a:r>
          <a:endParaRPr lang="nl-NL" dirty="0"/>
        </a:p>
      </dgm:t>
    </dgm:pt>
    <dgm:pt modelId="{51F03130-956D-44D9-8028-AAB3DA0B8D6E}" type="parTrans" cxnId="{01A408DA-8AE8-4B57-AD81-8CADCD5CA5A6}">
      <dgm:prSet/>
      <dgm:spPr/>
      <dgm:t>
        <a:bodyPr/>
        <a:lstStyle/>
        <a:p>
          <a:endParaRPr lang="nl-NL"/>
        </a:p>
      </dgm:t>
    </dgm:pt>
    <dgm:pt modelId="{93A5F48C-2EA0-4A6B-A614-F7E91C21EB51}" type="sibTrans" cxnId="{01A408DA-8AE8-4B57-AD81-8CADCD5CA5A6}">
      <dgm:prSet/>
      <dgm:spPr/>
      <dgm:t>
        <a:bodyPr/>
        <a:lstStyle/>
        <a:p>
          <a:endParaRPr lang="nl-NL"/>
        </a:p>
      </dgm:t>
    </dgm:pt>
    <dgm:pt modelId="{FB2A01E6-1460-4AD1-87EA-DF3EB2C32516}" type="pres">
      <dgm:prSet presAssocID="{BC0D8BED-05CC-4F31-AD2C-A96163E441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265F31EA-702E-448C-BE4F-B19289848ED9}" type="pres">
      <dgm:prSet presAssocID="{CFA1CA1B-8287-44AE-A233-32ED76CC04F2}" presName="root" presStyleCnt="0"/>
      <dgm:spPr/>
    </dgm:pt>
    <dgm:pt modelId="{6AA16A79-D66D-4205-9D40-68DD8ABF0B82}" type="pres">
      <dgm:prSet presAssocID="{CFA1CA1B-8287-44AE-A233-32ED76CC04F2}" presName="rootComposite" presStyleCnt="0"/>
      <dgm:spPr/>
    </dgm:pt>
    <dgm:pt modelId="{0F4431D3-B198-4AC1-A8D2-ACF21E7880A2}" type="pres">
      <dgm:prSet presAssocID="{CFA1CA1B-8287-44AE-A233-32ED76CC04F2}" presName="rootText" presStyleLbl="node1" presStyleIdx="0" presStyleCnt="2" custScaleX="246119"/>
      <dgm:spPr/>
      <dgm:t>
        <a:bodyPr/>
        <a:lstStyle/>
        <a:p>
          <a:endParaRPr lang="nl-NL"/>
        </a:p>
      </dgm:t>
    </dgm:pt>
    <dgm:pt modelId="{0434CEA4-9723-4B1D-BA44-949FC970B2E9}" type="pres">
      <dgm:prSet presAssocID="{CFA1CA1B-8287-44AE-A233-32ED76CC04F2}" presName="rootConnector" presStyleLbl="node1" presStyleIdx="0" presStyleCnt="2"/>
      <dgm:spPr/>
      <dgm:t>
        <a:bodyPr/>
        <a:lstStyle/>
        <a:p>
          <a:endParaRPr lang="nl-NL"/>
        </a:p>
      </dgm:t>
    </dgm:pt>
    <dgm:pt modelId="{4E65A158-CE87-478E-9D1E-A3236E2ED17C}" type="pres">
      <dgm:prSet presAssocID="{CFA1CA1B-8287-44AE-A233-32ED76CC04F2}" presName="childShape" presStyleCnt="0"/>
      <dgm:spPr/>
    </dgm:pt>
    <dgm:pt modelId="{BEB96272-7FA3-4E04-B8DB-25F1C4B8C483}" type="pres">
      <dgm:prSet presAssocID="{1BCED5BD-8E61-4112-9821-1BD828EA5160}" presName="Name13" presStyleLbl="parChTrans1D2" presStyleIdx="0" presStyleCnt="10"/>
      <dgm:spPr/>
      <dgm:t>
        <a:bodyPr/>
        <a:lstStyle/>
        <a:p>
          <a:endParaRPr lang="nl-NL"/>
        </a:p>
      </dgm:t>
    </dgm:pt>
    <dgm:pt modelId="{AB7C651B-0F7D-4984-B473-CCA3D2EFEF93}" type="pres">
      <dgm:prSet presAssocID="{95B960D9-430F-475B-BB13-6445C35CFE06}" presName="childText" presStyleLbl="bgAcc1" presStyleIdx="0" presStyleCnt="10" custScaleX="25905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F86168-81AE-4FAA-9917-7FBFE1C281BC}" type="pres">
      <dgm:prSet presAssocID="{B9664AD1-5EB8-4962-A65C-7E4D89A40298}" presName="Name13" presStyleLbl="parChTrans1D2" presStyleIdx="1" presStyleCnt="10"/>
      <dgm:spPr/>
      <dgm:t>
        <a:bodyPr/>
        <a:lstStyle/>
        <a:p>
          <a:endParaRPr lang="nl-NL"/>
        </a:p>
      </dgm:t>
    </dgm:pt>
    <dgm:pt modelId="{1F34271C-61A9-42EC-8B40-8218E055EA2B}" type="pres">
      <dgm:prSet presAssocID="{56992D1E-1645-4A19-8A27-BEA3A76F7936}" presName="childText" presStyleLbl="bgAcc1" presStyleIdx="1" presStyleCnt="10" custScaleX="25905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6999EC-C9A6-45D1-8CC0-2EF48A9A6A6B}" type="pres">
      <dgm:prSet presAssocID="{6E7C521E-FFAB-4FF3-AE2F-48FC294621E1}" presName="Name13" presStyleLbl="parChTrans1D2" presStyleIdx="2" presStyleCnt="10"/>
      <dgm:spPr/>
      <dgm:t>
        <a:bodyPr/>
        <a:lstStyle/>
        <a:p>
          <a:endParaRPr lang="nl-NL"/>
        </a:p>
      </dgm:t>
    </dgm:pt>
    <dgm:pt modelId="{6FA9D30B-9473-49E5-AB94-549DE4FAB378}" type="pres">
      <dgm:prSet presAssocID="{153376B9-2D00-4CF2-A089-2ECFAD420302}" presName="childText" presStyleLbl="bgAcc1" presStyleIdx="2" presStyleCnt="10" custScaleX="25905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9AA6E7-961B-4DC9-B2B1-AE89BF22CCA2}" type="pres">
      <dgm:prSet presAssocID="{4EF17B54-531E-4865-8B7C-682E94BFE01D}" presName="Name13" presStyleLbl="parChTrans1D2" presStyleIdx="3" presStyleCnt="10"/>
      <dgm:spPr/>
      <dgm:t>
        <a:bodyPr/>
        <a:lstStyle/>
        <a:p>
          <a:endParaRPr lang="nl-NL"/>
        </a:p>
      </dgm:t>
    </dgm:pt>
    <dgm:pt modelId="{EF2F9084-8FF2-4CA6-A5D1-315C9939BFA0}" type="pres">
      <dgm:prSet presAssocID="{96616AAB-2D20-439F-9EF1-EAA8A3C8B1DE}" presName="childText" presStyleLbl="bgAcc1" presStyleIdx="3" presStyleCnt="10" custScaleX="25905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8FA826A-4FEB-4386-B8DF-F28E403FF817}" type="pres">
      <dgm:prSet presAssocID="{F04C5C27-92B6-43E8-A274-5CBA5F78C245}" presName="Name13" presStyleLbl="parChTrans1D2" presStyleIdx="4" presStyleCnt="10"/>
      <dgm:spPr/>
      <dgm:t>
        <a:bodyPr/>
        <a:lstStyle/>
        <a:p>
          <a:endParaRPr lang="nl-NL"/>
        </a:p>
      </dgm:t>
    </dgm:pt>
    <dgm:pt modelId="{9575E8B4-6E76-4F42-8923-8931CFF3CFF6}" type="pres">
      <dgm:prSet presAssocID="{7CF77468-664A-4569-8215-39CC7E691738}" presName="childText" presStyleLbl="bgAcc1" presStyleIdx="4" presStyleCnt="10" custScaleX="25409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565D2C-1D82-4E85-B9DD-EC1286F5E802}" type="pres">
      <dgm:prSet presAssocID="{BADF025F-EB1D-4D66-B1A1-348B17B1840D}" presName="root" presStyleCnt="0"/>
      <dgm:spPr/>
    </dgm:pt>
    <dgm:pt modelId="{012E6D6C-CF3C-4B52-8617-E441111342BE}" type="pres">
      <dgm:prSet presAssocID="{BADF025F-EB1D-4D66-B1A1-348B17B1840D}" presName="rootComposite" presStyleCnt="0"/>
      <dgm:spPr/>
    </dgm:pt>
    <dgm:pt modelId="{289F1061-6483-4260-B2A6-534C5C96F28D}" type="pres">
      <dgm:prSet presAssocID="{BADF025F-EB1D-4D66-B1A1-348B17B1840D}" presName="rootText" presStyleLbl="node1" presStyleIdx="1" presStyleCnt="2" custScaleX="237845"/>
      <dgm:spPr/>
      <dgm:t>
        <a:bodyPr/>
        <a:lstStyle/>
        <a:p>
          <a:endParaRPr lang="nl-NL"/>
        </a:p>
      </dgm:t>
    </dgm:pt>
    <dgm:pt modelId="{9565C767-ADCF-4C5A-A93E-04ADB86B899F}" type="pres">
      <dgm:prSet presAssocID="{BADF025F-EB1D-4D66-B1A1-348B17B1840D}" presName="rootConnector" presStyleLbl="node1" presStyleIdx="1" presStyleCnt="2"/>
      <dgm:spPr/>
      <dgm:t>
        <a:bodyPr/>
        <a:lstStyle/>
        <a:p>
          <a:endParaRPr lang="nl-NL"/>
        </a:p>
      </dgm:t>
    </dgm:pt>
    <dgm:pt modelId="{91FF039A-1B14-4D35-B398-B2A7579597B2}" type="pres">
      <dgm:prSet presAssocID="{BADF025F-EB1D-4D66-B1A1-348B17B1840D}" presName="childShape" presStyleCnt="0"/>
      <dgm:spPr/>
    </dgm:pt>
    <dgm:pt modelId="{E763963D-341D-4802-8129-8DC322D326E0}" type="pres">
      <dgm:prSet presAssocID="{444408D5-5D3E-4F68-B508-E6470BC0791D}" presName="Name13" presStyleLbl="parChTrans1D2" presStyleIdx="5" presStyleCnt="10"/>
      <dgm:spPr/>
      <dgm:t>
        <a:bodyPr/>
        <a:lstStyle/>
        <a:p>
          <a:endParaRPr lang="nl-NL"/>
        </a:p>
      </dgm:t>
    </dgm:pt>
    <dgm:pt modelId="{81BBE4F2-31C1-41B8-8E6E-C63557E7CBC9}" type="pres">
      <dgm:prSet presAssocID="{1330F0F2-26B1-490B-A32C-90CB9D434F99}" presName="childText" presStyleLbl="bgAcc1" presStyleIdx="5" presStyleCnt="10" custScaleX="23784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687E78-0FEA-4959-972D-48E9E72B612F}" type="pres">
      <dgm:prSet presAssocID="{82EB288D-1D9C-4C0D-9216-AEB104D1C524}" presName="Name13" presStyleLbl="parChTrans1D2" presStyleIdx="6" presStyleCnt="10"/>
      <dgm:spPr/>
      <dgm:t>
        <a:bodyPr/>
        <a:lstStyle/>
        <a:p>
          <a:endParaRPr lang="nl-NL"/>
        </a:p>
      </dgm:t>
    </dgm:pt>
    <dgm:pt modelId="{D6C78B2A-4D25-43AD-9FBF-7621A29DE0B5}" type="pres">
      <dgm:prSet presAssocID="{0E59D98D-DFD7-46EA-BDE5-C19CA51529C9}" presName="childText" presStyleLbl="bgAcc1" presStyleIdx="6" presStyleCnt="10" custScaleX="23784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61D409-69A1-4FCA-AA08-AB97464229EF}" type="pres">
      <dgm:prSet presAssocID="{1B2F641A-AFAD-403D-8C9C-D8F0A246B9B7}" presName="Name13" presStyleLbl="parChTrans1D2" presStyleIdx="7" presStyleCnt="10"/>
      <dgm:spPr/>
      <dgm:t>
        <a:bodyPr/>
        <a:lstStyle/>
        <a:p>
          <a:endParaRPr lang="nl-NL"/>
        </a:p>
      </dgm:t>
    </dgm:pt>
    <dgm:pt modelId="{7FD6ADF5-662F-4724-8626-5E45F6C72558}" type="pres">
      <dgm:prSet presAssocID="{57D49FFF-55CE-4931-957B-B5AF30A182B9}" presName="childText" presStyleLbl="bgAcc1" presStyleIdx="7" presStyleCnt="10" custScaleX="23784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07C7D5-F318-4772-A41B-B0690F1431CC}" type="pres">
      <dgm:prSet presAssocID="{81DEA2A9-0164-4FC9-8129-6F4A05FDD7DE}" presName="Name13" presStyleLbl="parChTrans1D2" presStyleIdx="8" presStyleCnt="10"/>
      <dgm:spPr/>
      <dgm:t>
        <a:bodyPr/>
        <a:lstStyle/>
        <a:p>
          <a:endParaRPr lang="nl-NL"/>
        </a:p>
      </dgm:t>
    </dgm:pt>
    <dgm:pt modelId="{2AA9B4E8-E4A5-4D85-BFBF-1F0EEC4A6383}" type="pres">
      <dgm:prSet presAssocID="{E34F4D11-A705-4099-9913-4ED28CB8EC78}" presName="childText" presStyleLbl="bgAcc1" presStyleIdx="8" presStyleCnt="10" custScaleX="23784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D54341-5088-4C97-BF36-111625CD4F90}" type="pres">
      <dgm:prSet presAssocID="{51F03130-956D-44D9-8028-AAB3DA0B8D6E}" presName="Name13" presStyleLbl="parChTrans1D2" presStyleIdx="9" presStyleCnt="10"/>
      <dgm:spPr/>
      <dgm:t>
        <a:bodyPr/>
        <a:lstStyle/>
        <a:p>
          <a:endParaRPr lang="nl-NL"/>
        </a:p>
      </dgm:t>
    </dgm:pt>
    <dgm:pt modelId="{D87B86D9-2E74-4D6A-A5B1-FD02979697FD}" type="pres">
      <dgm:prSet presAssocID="{B415A66E-E997-415C-A3C8-AFD1D9149CD4}" presName="childText" presStyleLbl="bgAcc1" presStyleIdx="9" presStyleCnt="10" custScaleX="23784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8A48882-8485-417C-82E8-A01593D41313}" srcId="{BADF025F-EB1D-4D66-B1A1-348B17B1840D}" destId="{E34F4D11-A705-4099-9913-4ED28CB8EC78}" srcOrd="3" destOrd="0" parTransId="{81DEA2A9-0164-4FC9-8129-6F4A05FDD7DE}" sibTransId="{CDCEBE08-0A30-43B2-AC54-44A538FDADFA}"/>
    <dgm:cxn modelId="{73FDB72A-47F5-492F-8198-C3A111C030F8}" srcId="{BADF025F-EB1D-4D66-B1A1-348B17B1840D}" destId="{0E59D98D-DFD7-46EA-BDE5-C19CA51529C9}" srcOrd="1" destOrd="0" parTransId="{82EB288D-1D9C-4C0D-9216-AEB104D1C524}" sibTransId="{E50652EB-B842-47F8-80C7-3F4C9C90A265}"/>
    <dgm:cxn modelId="{35E9D3E2-CE2C-45E0-B6FF-08E0ADACEB61}" type="presOf" srcId="{82EB288D-1D9C-4C0D-9216-AEB104D1C524}" destId="{0E687E78-0FEA-4959-972D-48E9E72B612F}" srcOrd="0" destOrd="0" presId="urn:microsoft.com/office/officeart/2005/8/layout/hierarchy3"/>
    <dgm:cxn modelId="{B4EA000E-09DD-4110-9601-6242A96B11F8}" type="presOf" srcId="{6E7C521E-FFAB-4FF3-AE2F-48FC294621E1}" destId="{216999EC-C9A6-45D1-8CC0-2EF48A9A6A6B}" srcOrd="0" destOrd="0" presId="urn:microsoft.com/office/officeart/2005/8/layout/hierarchy3"/>
    <dgm:cxn modelId="{000E6943-18DC-498F-9324-D700FD08B1E4}" type="presOf" srcId="{F04C5C27-92B6-43E8-A274-5CBA5F78C245}" destId="{88FA826A-4FEB-4386-B8DF-F28E403FF817}" srcOrd="0" destOrd="0" presId="urn:microsoft.com/office/officeart/2005/8/layout/hierarchy3"/>
    <dgm:cxn modelId="{DB968B7C-1D37-41BF-913A-C2C2AF2FE635}" srcId="{BADF025F-EB1D-4D66-B1A1-348B17B1840D}" destId="{1330F0F2-26B1-490B-A32C-90CB9D434F99}" srcOrd="0" destOrd="0" parTransId="{444408D5-5D3E-4F68-B508-E6470BC0791D}" sibTransId="{8CA5DC7B-B209-442D-ABB2-06E3C34B2792}"/>
    <dgm:cxn modelId="{1DE53417-D88C-4BF8-9338-95EEC57B8CA0}" srcId="{BC0D8BED-05CC-4F31-AD2C-A96163E44190}" destId="{CFA1CA1B-8287-44AE-A233-32ED76CC04F2}" srcOrd="0" destOrd="0" parTransId="{E22F27D5-305D-456B-9B0B-3A66F3448378}" sibTransId="{54D07987-A3AD-4706-9C0B-3498DEDF546D}"/>
    <dgm:cxn modelId="{F8157D8E-3FE7-47CD-A596-2837A090453D}" srcId="{CFA1CA1B-8287-44AE-A233-32ED76CC04F2}" destId="{153376B9-2D00-4CF2-A089-2ECFAD420302}" srcOrd="2" destOrd="0" parTransId="{6E7C521E-FFAB-4FF3-AE2F-48FC294621E1}" sibTransId="{32F23F06-9BE6-41A0-A1BE-C35BCCB53027}"/>
    <dgm:cxn modelId="{1231048F-DC2C-434C-B14E-C472E1C8A1D0}" type="presOf" srcId="{0E59D98D-DFD7-46EA-BDE5-C19CA51529C9}" destId="{D6C78B2A-4D25-43AD-9FBF-7621A29DE0B5}" srcOrd="0" destOrd="0" presId="urn:microsoft.com/office/officeart/2005/8/layout/hierarchy3"/>
    <dgm:cxn modelId="{56C4E1F7-F638-4F07-8A25-1D4564A2B3E6}" srcId="{CFA1CA1B-8287-44AE-A233-32ED76CC04F2}" destId="{56992D1E-1645-4A19-8A27-BEA3A76F7936}" srcOrd="1" destOrd="0" parTransId="{B9664AD1-5EB8-4962-A65C-7E4D89A40298}" sibTransId="{5E0776C2-1E35-4D1B-B47B-F78CA7CDD917}"/>
    <dgm:cxn modelId="{BAFDF5EC-789C-4712-8605-22AAF3838694}" type="presOf" srcId="{B415A66E-E997-415C-A3C8-AFD1D9149CD4}" destId="{D87B86D9-2E74-4D6A-A5B1-FD02979697FD}" srcOrd="0" destOrd="0" presId="urn:microsoft.com/office/officeart/2005/8/layout/hierarchy3"/>
    <dgm:cxn modelId="{D9FE093F-18DB-425E-A6E0-0E0F5FE42E97}" srcId="{CFA1CA1B-8287-44AE-A233-32ED76CC04F2}" destId="{7CF77468-664A-4569-8215-39CC7E691738}" srcOrd="4" destOrd="0" parTransId="{F04C5C27-92B6-43E8-A274-5CBA5F78C245}" sibTransId="{48183CCA-5265-458D-96F9-FD142A356950}"/>
    <dgm:cxn modelId="{DB97DD9E-2BCA-4772-AC5D-2535E2FDEB4D}" type="presOf" srcId="{56992D1E-1645-4A19-8A27-BEA3A76F7936}" destId="{1F34271C-61A9-42EC-8B40-8218E055EA2B}" srcOrd="0" destOrd="0" presId="urn:microsoft.com/office/officeart/2005/8/layout/hierarchy3"/>
    <dgm:cxn modelId="{679B255C-CABD-4068-92D1-3C53A33313D5}" type="presOf" srcId="{E34F4D11-A705-4099-9913-4ED28CB8EC78}" destId="{2AA9B4E8-E4A5-4D85-BFBF-1F0EEC4A6383}" srcOrd="0" destOrd="0" presId="urn:microsoft.com/office/officeart/2005/8/layout/hierarchy3"/>
    <dgm:cxn modelId="{6AFCAF14-D7C9-4094-A4AE-1B66CB9452F1}" type="presOf" srcId="{444408D5-5D3E-4F68-B508-E6470BC0791D}" destId="{E763963D-341D-4802-8129-8DC322D326E0}" srcOrd="0" destOrd="0" presId="urn:microsoft.com/office/officeart/2005/8/layout/hierarchy3"/>
    <dgm:cxn modelId="{3EF3B047-0517-452F-A1E2-1EEC8AC9ECAF}" srcId="{CFA1CA1B-8287-44AE-A233-32ED76CC04F2}" destId="{95B960D9-430F-475B-BB13-6445C35CFE06}" srcOrd="0" destOrd="0" parTransId="{1BCED5BD-8E61-4112-9821-1BD828EA5160}" sibTransId="{B37C0DB5-9170-4606-9C86-97B73F0E729D}"/>
    <dgm:cxn modelId="{43A3F0FD-1742-4D5C-8499-05F257890936}" type="presOf" srcId="{51F03130-956D-44D9-8028-AAB3DA0B8D6E}" destId="{E2D54341-5088-4C97-BF36-111625CD4F90}" srcOrd="0" destOrd="0" presId="urn:microsoft.com/office/officeart/2005/8/layout/hierarchy3"/>
    <dgm:cxn modelId="{758AA012-0B50-4458-AE8E-1F3302201CA9}" type="presOf" srcId="{57D49FFF-55CE-4931-957B-B5AF30A182B9}" destId="{7FD6ADF5-662F-4724-8626-5E45F6C72558}" srcOrd="0" destOrd="0" presId="urn:microsoft.com/office/officeart/2005/8/layout/hierarchy3"/>
    <dgm:cxn modelId="{6EAE1193-91B3-4BB9-9638-711B4C310D20}" type="presOf" srcId="{1B2F641A-AFAD-403D-8C9C-D8F0A246B9B7}" destId="{CD61D409-69A1-4FCA-AA08-AB97464229EF}" srcOrd="0" destOrd="0" presId="urn:microsoft.com/office/officeart/2005/8/layout/hierarchy3"/>
    <dgm:cxn modelId="{FB720607-B8BE-44FF-833E-3B41CBFC78D1}" type="presOf" srcId="{1BCED5BD-8E61-4112-9821-1BD828EA5160}" destId="{BEB96272-7FA3-4E04-B8DB-25F1C4B8C483}" srcOrd="0" destOrd="0" presId="urn:microsoft.com/office/officeart/2005/8/layout/hierarchy3"/>
    <dgm:cxn modelId="{84794968-01AD-4DDD-BA19-0B6CD8BF6744}" type="presOf" srcId="{CFA1CA1B-8287-44AE-A233-32ED76CC04F2}" destId="{0434CEA4-9723-4B1D-BA44-949FC970B2E9}" srcOrd="1" destOrd="0" presId="urn:microsoft.com/office/officeart/2005/8/layout/hierarchy3"/>
    <dgm:cxn modelId="{091E5FAF-4955-425B-8D0A-3391767DED45}" type="presOf" srcId="{95B960D9-430F-475B-BB13-6445C35CFE06}" destId="{AB7C651B-0F7D-4984-B473-CCA3D2EFEF93}" srcOrd="0" destOrd="0" presId="urn:microsoft.com/office/officeart/2005/8/layout/hierarchy3"/>
    <dgm:cxn modelId="{8CBB5B59-5B24-43E1-A69A-B1CC6F52FA73}" type="presOf" srcId="{96616AAB-2D20-439F-9EF1-EAA8A3C8B1DE}" destId="{EF2F9084-8FF2-4CA6-A5D1-315C9939BFA0}" srcOrd="0" destOrd="0" presId="urn:microsoft.com/office/officeart/2005/8/layout/hierarchy3"/>
    <dgm:cxn modelId="{01A408DA-8AE8-4B57-AD81-8CADCD5CA5A6}" srcId="{BADF025F-EB1D-4D66-B1A1-348B17B1840D}" destId="{B415A66E-E997-415C-A3C8-AFD1D9149CD4}" srcOrd="4" destOrd="0" parTransId="{51F03130-956D-44D9-8028-AAB3DA0B8D6E}" sibTransId="{93A5F48C-2EA0-4A6B-A614-F7E91C21EB51}"/>
    <dgm:cxn modelId="{19FD892A-5D95-4BA1-9DC2-13F10AD5FF00}" type="presOf" srcId="{BADF025F-EB1D-4D66-B1A1-348B17B1840D}" destId="{9565C767-ADCF-4C5A-A93E-04ADB86B899F}" srcOrd="1" destOrd="0" presId="urn:microsoft.com/office/officeart/2005/8/layout/hierarchy3"/>
    <dgm:cxn modelId="{18D94244-F12A-4178-945F-CB4C3C2D6B33}" type="presOf" srcId="{4EF17B54-531E-4865-8B7C-682E94BFE01D}" destId="{AF9AA6E7-961B-4DC9-B2B1-AE89BF22CCA2}" srcOrd="0" destOrd="0" presId="urn:microsoft.com/office/officeart/2005/8/layout/hierarchy3"/>
    <dgm:cxn modelId="{743E0798-0CA5-4E6F-98E3-E167DE9677D6}" type="presOf" srcId="{81DEA2A9-0164-4FC9-8129-6F4A05FDD7DE}" destId="{F307C7D5-F318-4772-A41B-B0690F1431CC}" srcOrd="0" destOrd="0" presId="urn:microsoft.com/office/officeart/2005/8/layout/hierarchy3"/>
    <dgm:cxn modelId="{0084F8D4-ECAB-4815-BF42-388F29ADA028}" type="presOf" srcId="{1330F0F2-26B1-490B-A32C-90CB9D434F99}" destId="{81BBE4F2-31C1-41B8-8E6E-C63557E7CBC9}" srcOrd="0" destOrd="0" presId="urn:microsoft.com/office/officeart/2005/8/layout/hierarchy3"/>
    <dgm:cxn modelId="{2C56FFC3-7911-432A-809C-46013E13A2AE}" type="presOf" srcId="{153376B9-2D00-4CF2-A089-2ECFAD420302}" destId="{6FA9D30B-9473-49E5-AB94-549DE4FAB378}" srcOrd="0" destOrd="0" presId="urn:microsoft.com/office/officeart/2005/8/layout/hierarchy3"/>
    <dgm:cxn modelId="{D4AD985A-1B42-4BD0-A645-8274607DAD3E}" srcId="{CFA1CA1B-8287-44AE-A233-32ED76CC04F2}" destId="{96616AAB-2D20-439F-9EF1-EAA8A3C8B1DE}" srcOrd="3" destOrd="0" parTransId="{4EF17B54-531E-4865-8B7C-682E94BFE01D}" sibTransId="{22A4C2AA-E3C6-47F6-9B50-46D31C4A90E6}"/>
    <dgm:cxn modelId="{ABF47FD0-93BC-465A-9B77-D1294F0CF334}" type="presOf" srcId="{BC0D8BED-05CC-4F31-AD2C-A96163E44190}" destId="{FB2A01E6-1460-4AD1-87EA-DF3EB2C32516}" srcOrd="0" destOrd="0" presId="urn:microsoft.com/office/officeart/2005/8/layout/hierarchy3"/>
    <dgm:cxn modelId="{D823A8E4-E50C-41F4-9FDE-5DDCE3D8E0C5}" type="presOf" srcId="{7CF77468-664A-4569-8215-39CC7E691738}" destId="{9575E8B4-6E76-4F42-8923-8931CFF3CFF6}" srcOrd="0" destOrd="0" presId="urn:microsoft.com/office/officeart/2005/8/layout/hierarchy3"/>
    <dgm:cxn modelId="{FAF24C20-F95F-4220-BF2C-589DBCF7EF52}" type="presOf" srcId="{BADF025F-EB1D-4D66-B1A1-348B17B1840D}" destId="{289F1061-6483-4260-B2A6-534C5C96F28D}" srcOrd="0" destOrd="0" presId="urn:microsoft.com/office/officeart/2005/8/layout/hierarchy3"/>
    <dgm:cxn modelId="{5945C855-B169-48E1-B3EE-15189CFE75EB}" type="presOf" srcId="{B9664AD1-5EB8-4962-A65C-7E4D89A40298}" destId="{0DF86168-81AE-4FAA-9917-7FBFE1C281BC}" srcOrd="0" destOrd="0" presId="urn:microsoft.com/office/officeart/2005/8/layout/hierarchy3"/>
    <dgm:cxn modelId="{FEC4C4F6-AE86-4F0F-8183-F9B872B32E16}" srcId="{BADF025F-EB1D-4D66-B1A1-348B17B1840D}" destId="{57D49FFF-55CE-4931-957B-B5AF30A182B9}" srcOrd="2" destOrd="0" parTransId="{1B2F641A-AFAD-403D-8C9C-D8F0A246B9B7}" sibTransId="{7344CDB2-DDD4-402D-B85D-83DA3C9E2470}"/>
    <dgm:cxn modelId="{A197712D-93DA-4DB7-929A-EFECAAD8E4D5}" type="presOf" srcId="{CFA1CA1B-8287-44AE-A233-32ED76CC04F2}" destId="{0F4431D3-B198-4AC1-A8D2-ACF21E7880A2}" srcOrd="0" destOrd="0" presId="urn:microsoft.com/office/officeart/2005/8/layout/hierarchy3"/>
    <dgm:cxn modelId="{F7927438-83E4-4F2F-850F-FB0E768868D1}" srcId="{BC0D8BED-05CC-4F31-AD2C-A96163E44190}" destId="{BADF025F-EB1D-4D66-B1A1-348B17B1840D}" srcOrd="1" destOrd="0" parTransId="{8D43C769-2424-44ED-B8E2-8DB8BAE9A164}" sibTransId="{177B3B53-1D78-4491-B974-FB4551E8B09A}"/>
    <dgm:cxn modelId="{9528F22A-D12C-4E3B-8F91-2E320178D4DC}" type="presParOf" srcId="{FB2A01E6-1460-4AD1-87EA-DF3EB2C32516}" destId="{265F31EA-702E-448C-BE4F-B19289848ED9}" srcOrd="0" destOrd="0" presId="urn:microsoft.com/office/officeart/2005/8/layout/hierarchy3"/>
    <dgm:cxn modelId="{B9F223D5-406C-434B-AF14-80325C19005D}" type="presParOf" srcId="{265F31EA-702E-448C-BE4F-B19289848ED9}" destId="{6AA16A79-D66D-4205-9D40-68DD8ABF0B82}" srcOrd="0" destOrd="0" presId="urn:microsoft.com/office/officeart/2005/8/layout/hierarchy3"/>
    <dgm:cxn modelId="{31A635FC-6033-419C-8572-9D22E2E92AB9}" type="presParOf" srcId="{6AA16A79-D66D-4205-9D40-68DD8ABF0B82}" destId="{0F4431D3-B198-4AC1-A8D2-ACF21E7880A2}" srcOrd="0" destOrd="0" presId="urn:microsoft.com/office/officeart/2005/8/layout/hierarchy3"/>
    <dgm:cxn modelId="{064F5EFD-3983-4D49-BF1A-49C2D818A863}" type="presParOf" srcId="{6AA16A79-D66D-4205-9D40-68DD8ABF0B82}" destId="{0434CEA4-9723-4B1D-BA44-949FC970B2E9}" srcOrd="1" destOrd="0" presId="urn:microsoft.com/office/officeart/2005/8/layout/hierarchy3"/>
    <dgm:cxn modelId="{5138FAEA-B4F2-442F-9AC0-3A34C41C89EA}" type="presParOf" srcId="{265F31EA-702E-448C-BE4F-B19289848ED9}" destId="{4E65A158-CE87-478E-9D1E-A3236E2ED17C}" srcOrd="1" destOrd="0" presId="urn:microsoft.com/office/officeart/2005/8/layout/hierarchy3"/>
    <dgm:cxn modelId="{C5945624-5C31-4D3D-9B43-ADC6928AF079}" type="presParOf" srcId="{4E65A158-CE87-478E-9D1E-A3236E2ED17C}" destId="{BEB96272-7FA3-4E04-B8DB-25F1C4B8C483}" srcOrd="0" destOrd="0" presId="urn:microsoft.com/office/officeart/2005/8/layout/hierarchy3"/>
    <dgm:cxn modelId="{647784DC-FAC4-47C8-8512-5B72FFA92355}" type="presParOf" srcId="{4E65A158-CE87-478E-9D1E-A3236E2ED17C}" destId="{AB7C651B-0F7D-4984-B473-CCA3D2EFEF93}" srcOrd="1" destOrd="0" presId="urn:microsoft.com/office/officeart/2005/8/layout/hierarchy3"/>
    <dgm:cxn modelId="{56360DAE-7098-42A3-8BA1-DDD1A8BC07B1}" type="presParOf" srcId="{4E65A158-CE87-478E-9D1E-A3236E2ED17C}" destId="{0DF86168-81AE-4FAA-9917-7FBFE1C281BC}" srcOrd="2" destOrd="0" presId="urn:microsoft.com/office/officeart/2005/8/layout/hierarchy3"/>
    <dgm:cxn modelId="{DC3CE2B6-73E8-4C20-A9E6-727D1D3C1633}" type="presParOf" srcId="{4E65A158-CE87-478E-9D1E-A3236E2ED17C}" destId="{1F34271C-61A9-42EC-8B40-8218E055EA2B}" srcOrd="3" destOrd="0" presId="urn:microsoft.com/office/officeart/2005/8/layout/hierarchy3"/>
    <dgm:cxn modelId="{9E710A44-875D-47F4-AAB0-49C038EA9BF1}" type="presParOf" srcId="{4E65A158-CE87-478E-9D1E-A3236E2ED17C}" destId="{216999EC-C9A6-45D1-8CC0-2EF48A9A6A6B}" srcOrd="4" destOrd="0" presId="urn:microsoft.com/office/officeart/2005/8/layout/hierarchy3"/>
    <dgm:cxn modelId="{3904C85C-7B6E-4D41-8515-895D5E754708}" type="presParOf" srcId="{4E65A158-CE87-478E-9D1E-A3236E2ED17C}" destId="{6FA9D30B-9473-49E5-AB94-549DE4FAB378}" srcOrd="5" destOrd="0" presId="urn:microsoft.com/office/officeart/2005/8/layout/hierarchy3"/>
    <dgm:cxn modelId="{EFF36798-F9F9-442A-9242-E4261B34BC92}" type="presParOf" srcId="{4E65A158-CE87-478E-9D1E-A3236E2ED17C}" destId="{AF9AA6E7-961B-4DC9-B2B1-AE89BF22CCA2}" srcOrd="6" destOrd="0" presId="urn:microsoft.com/office/officeart/2005/8/layout/hierarchy3"/>
    <dgm:cxn modelId="{7FFD1617-82B1-4196-8111-5555EB4EEE9B}" type="presParOf" srcId="{4E65A158-CE87-478E-9D1E-A3236E2ED17C}" destId="{EF2F9084-8FF2-4CA6-A5D1-315C9939BFA0}" srcOrd="7" destOrd="0" presId="urn:microsoft.com/office/officeart/2005/8/layout/hierarchy3"/>
    <dgm:cxn modelId="{DFF623E5-2F81-4828-A2DE-D42F2A290E03}" type="presParOf" srcId="{4E65A158-CE87-478E-9D1E-A3236E2ED17C}" destId="{88FA826A-4FEB-4386-B8DF-F28E403FF817}" srcOrd="8" destOrd="0" presId="urn:microsoft.com/office/officeart/2005/8/layout/hierarchy3"/>
    <dgm:cxn modelId="{6391E5B9-6C15-4B11-8F87-D2AE02956398}" type="presParOf" srcId="{4E65A158-CE87-478E-9D1E-A3236E2ED17C}" destId="{9575E8B4-6E76-4F42-8923-8931CFF3CFF6}" srcOrd="9" destOrd="0" presId="urn:microsoft.com/office/officeart/2005/8/layout/hierarchy3"/>
    <dgm:cxn modelId="{BCBA14D9-F463-42DB-8F1C-CAF481B4397B}" type="presParOf" srcId="{FB2A01E6-1460-4AD1-87EA-DF3EB2C32516}" destId="{28565D2C-1D82-4E85-B9DD-EC1286F5E802}" srcOrd="1" destOrd="0" presId="urn:microsoft.com/office/officeart/2005/8/layout/hierarchy3"/>
    <dgm:cxn modelId="{A10E42A8-CAA5-4882-ADC1-5CDDE4EF394B}" type="presParOf" srcId="{28565D2C-1D82-4E85-B9DD-EC1286F5E802}" destId="{012E6D6C-CF3C-4B52-8617-E441111342BE}" srcOrd="0" destOrd="0" presId="urn:microsoft.com/office/officeart/2005/8/layout/hierarchy3"/>
    <dgm:cxn modelId="{5EEDB554-EAED-4C71-80D0-FAD94671A25F}" type="presParOf" srcId="{012E6D6C-CF3C-4B52-8617-E441111342BE}" destId="{289F1061-6483-4260-B2A6-534C5C96F28D}" srcOrd="0" destOrd="0" presId="urn:microsoft.com/office/officeart/2005/8/layout/hierarchy3"/>
    <dgm:cxn modelId="{82485DFD-BBF0-4232-8A83-357937FF0F2F}" type="presParOf" srcId="{012E6D6C-CF3C-4B52-8617-E441111342BE}" destId="{9565C767-ADCF-4C5A-A93E-04ADB86B899F}" srcOrd="1" destOrd="0" presId="urn:microsoft.com/office/officeart/2005/8/layout/hierarchy3"/>
    <dgm:cxn modelId="{21130BBF-8E35-47D0-9CF2-75B3331D9519}" type="presParOf" srcId="{28565D2C-1D82-4E85-B9DD-EC1286F5E802}" destId="{91FF039A-1B14-4D35-B398-B2A7579597B2}" srcOrd="1" destOrd="0" presId="urn:microsoft.com/office/officeart/2005/8/layout/hierarchy3"/>
    <dgm:cxn modelId="{3B01D2F7-7E07-490A-88DC-28D8E83DA37F}" type="presParOf" srcId="{91FF039A-1B14-4D35-B398-B2A7579597B2}" destId="{E763963D-341D-4802-8129-8DC322D326E0}" srcOrd="0" destOrd="0" presId="urn:microsoft.com/office/officeart/2005/8/layout/hierarchy3"/>
    <dgm:cxn modelId="{3A14CBE7-9438-4BDA-B2E9-EDE4F602017C}" type="presParOf" srcId="{91FF039A-1B14-4D35-B398-B2A7579597B2}" destId="{81BBE4F2-31C1-41B8-8E6E-C63557E7CBC9}" srcOrd="1" destOrd="0" presId="urn:microsoft.com/office/officeart/2005/8/layout/hierarchy3"/>
    <dgm:cxn modelId="{791D3BB8-734D-416A-941D-0F25F050E28D}" type="presParOf" srcId="{91FF039A-1B14-4D35-B398-B2A7579597B2}" destId="{0E687E78-0FEA-4959-972D-48E9E72B612F}" srcOrd="2" destOrd="0" presId="urn:microsoft.com/office/officeart/2005/8/layout/hierarchy3"/>
    <dgm:cxn modelId="{9CE00DB8-3BBC-413D-8A0C-C4A4CD00F700}" type="presParOf" srcId="{91FF039A-1B14-4D35-B398-B2A7579597B2}" destId="{D6C78B2A-4D25-43AD-9FBF-7621A29DE0B5}" srcOrd="3" destOrd="0" presId="urn:microsoft.com/office/officeart/2005/8/layout/hierarchy3"/>
    <dgm:cxn modelId="{E2AC619A-79CC-4EEA-8F93-735A78F057D4}" type="presParOf" srcId="{91FF039A-1B14-4D35-B398-B2A7579597B2}" destId="{CD61D409-69A1-4FCA-AA08-AB97464229EF}" srcOrd="4" destOrd="0" presId="urn:microsoft.com/office/officeart/2005/8/layout/hierarchy3"/>
    <dgm:cxn modelId="{BA9B9AD1-DB41-4B94-AC8F-FEC2880C1E35}" type="presParOf" srcId="{91FF039A-1B14-4D35-B398-B2A7579597B2}" destId="{7FD6ADF5-662F-4724-8626-5E45F6C72558}" srcOrd="5" destOrd="0" presId="urn:microsoft.com/office/officeart/2005/8/layout/hierarchy3"/>
    <dgm:cxn modelId="{CBA14A94-23AB-4845-8987-1AA57CA5E07D}" type="presParOf" srcId="{91FF039A-1B14-4D35-B398-B2A7579597B2}" destId="{F307C7D5-F318-4772-A41B-B0690F1431CC}" srcOrd="6" destOrd="0" presId="urn:microsoft.com/office/officeart/2005/8/layout/hierarchy3"/>
    <dgm:cxn modelId="{974C6F6D-16DC-44AF-9802-69D4C03ACD9F}" type="presParOf" srcId="{91FF039A-1B14-4D35-B398-B2A7579597B2}" destId="{2AA9B4E8-E4A5-4D85-BFBF-1F0EEC4A6383}" srcOrd="7" destOrd="0" presId="urn:microsoft.com/office/officeart/2005/8/layout/hierarchy3"/>
    <dgm:cxn modelId="{9F25397E-B1D5-494B-830F-851137A0AC6C}" type="presParOf" srcId="{91FF039A-1B14-4D35-B398-B2A7579597B2}" destId="{E2D54341-5088-4C97-BF36-111625CD4F90}" srcOrd="8" destOrd="0" presId="urn:microsoft.com/office/officeart/2005/8/layout/hierarchy3"/>
    <dgm:cxn modelId="{93CED12B-1E50-48F1-92FE-CD52959C0AB5}" type="presParOf" srcId="{91FF039A-1B14-4D35-B398-B2A7579597B2}" destId="{D87B86D9-2E74-4D6A-A5B1-FD02979697F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164E94-E4F1-4AE2-AAF6-D2BE4516C40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0A05E05-4624-4C04-906F-4F9E7B066A6B}">
      <dgm:prSet/>
      <dgm:spPr/>
      <dgm:t>
        <a:bodyPr/>
        <a:lstStyle/>
        <a:p>
          <a:pPr algn="ctr" rtl="0"/>
          <a:r>
            <a:rPr lang="nl-NL" smtClean="0"/>
            <a:t>Uitgangspunten van de Westerse </a:t>
          </a:r>
          <a:br>
            <a:rPr lang="nl-NL" smtClean="0"/>
          </a:br>
          <a:r>
            <a:rPr lang="nl-NL" smtClean="0"/>
            <a:t>medische wetenschap</a:t>
          </a:r>
          <a:endParaRPr lang="nl-NL"/>
        </a:p>
      </dgm:t>
    </dgm:pt>
    <dgm:pt modelId="{0122F72A-8DC2-42E2-A23D-2D38ACD5A6C2}" type="parTrans" cxnId="{D3512EA3-6D83-4001-B178-C4587F49D719}">
      <dgm:prSet/>
      <dgm:spPr/>
      <dgm:t>
        <a:bodyPr/>
        <a:lstStyle/>
        <a:p>
          <a:endParaRPr lang="nl-NL"/>
        </a:p>
      </dgm:t>
    </dgm:pt>
    <dgm:pt modelId="{FE3B3864-78CB-418F-8085-797F61E52C12}" type="sibTrans" cxnId="{D3512EA3-6D83-4001-B178-C4587F49D719}">
      <dgm:prSet/>
      <dgm:spPr/>
      <dgm:t>
        <a:bodyPr/>
        <a:lstStyle/>
        <a:p>
          <a:endParaRPr lang="nl-NL"/>
        </a:p>
      </dgm:t>
    </dgm:pt>
    <dgm:pt modelId="{22962148-6A42-4940-AC42-E6596BF110BD}" type="pres">
      <dgm:prSet presAssocID="{B0164E94-E4F1-4AE2-AAF6-D2BE4516C4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34F5CF0-D37A-4660-A4ED-555CAD2D647C}" type="pres">
      <dgm:prSet presAssocID="{B0A05E05-4624-4C04-906F-4F9E7B066A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696D7D8-0C3D-4298-96E5-7752EA1CDC1F}" type="presOf" srcId="{B0A05E05-4624-4C04-906F-4F9E7B066A6B}" destId="{C34F5CF0-D37A-4660-A4ED-555CAD2D647C}" srcOrd="0" destOrd="0" presId="urn:microsoft.com/office/officeart/2005/8/layout/vList2"/>
    <dgm:cxn modelId="{9588F6A6-9E80-40CD-BF77-83F252C4D32D}" type="presOf" srcId="{B0164E94-E4F1-4AE2-AAF6-D2BE4516C405}" destId="{22962148-6A42-4940-AC42-E6596BF110BD}" srcOrd="0" destOrd="0" presId="urn:microsoft.com/office/officeart/2005/8/layout/vList2"/>
    <dgm:cxn modelId="{D3512EA3-6D83-4001-B178-C4587F49D719}" srcId="{B0164E94-E4F1-4AE2-AAF6-D2BE4516C405}" destId="{B0A05E05-4624-4C04-906F-4F9E7B066A6B}" srcOrd="0" destOrd="0" parTransId="{0122F72A-8DC2-42E2-A23D-2D38ACD5A6C2}" sibTransId="{FE3B3864-78CB-418F-8085-797F61E52C12}"/>
    <dgm:cxn modelId="{FEC1934D-99C0-4EF5-917E-144C1FB86BD9}" type="presParOf" srcId="{22962148-6A42-4940-AC42-E6596BF110BD}" destId="{C34F5CF0-D37A-4660-A4ED-555CAD2D64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B43259-B7DE-458A-B50B-6B3A391C7563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69154D6-D942-43DE-B939-BC0EB1D9C7C3}">
      <dgm:prSet custT="1"/>
      <dgm:spPr/>
      <dgm:t>
        <a:bodyPr/>
        <a:lstStyle/>
        <a:p>
          <a:pPr algn="ctr" rtl="0"/>
          <a:r>
            <a:rPr lang="nl-NL" sz="2800" dirty="0" smtClean="0"/>
            <a:t>Een behandelingswijze is alleen goed wanneer deze </a:t>
          </a:r>
          <a:r>
            <a:rPr lang="nl-NL" sz="2800" b="1" u="sng" dirty="0" smtClean="0"/>
            <a:t>aantoonbaar</a:t>
          </a:r>
          <a:r>
            <a:rPr lang="nl-NL" sz="2800" b="1" dirty="0" smtClean="0"/>
            <a:t> </a:t>
          </a:r>
          <a:r>
            <a:rPr lang="nl-NL" sz="2800" dirty="0" smtClean="0"/>
            <a:t>en</a:t>
          </a:r>
          <a:r>
            <a:rPr lang="nl-NL" sz="2800" b="1" dirty="0" smtClean="0"/>
            <a:t> </a:t>
          </a:r>
          <a:r>
            <a:rPr lang="nl-NL" sz="2800" b="1" u="sng" dirty="0" smtClean="0"/>
            <a:t>meetbaar</a:t>
          </a:r>
          <a:r>
            <a:rPr lang="nl-NL" sz="2800" b="1" dirty="0" smtClean="0"/>
            <a:t>  </a:t>
          </a:r>
          <a:r>
            <a:rPr lang="nl-NL" sz="2800" b="1" u="sng" dirty="0" smtClean="0"/>
            <a:t>bewezen</a:t>
          </a:r>
          <a:r>
            <a:rPr lang="nl-NL" sz="2800" b="1" dirty="0" smtClean="0"/>
            <a:t> </a:t>
          </a:r>
          <a:r>
            <a:rPr lang="nl-NL" sz="2800" dirty="0" smtClean="0"/>
            <a:t> is.</a:t>
          </a:r>
          <a:endParaRPr lang="nl-NL" sz="2800" dirty="0"/>
        </a:p>
      </dgm:t>
    </dgm:pt>
    <dgm:pt modelId="{58D45752-2E3F-4B8C-B698-01928060A6EA}" type="parTrans" cxnId="{F0CC6973-B752-4163-B81D-D4C9098BA353}">
      <dgm:prSet/>
      <dgm:spPr/>
      <dgm:t>
        <a:bodyPr/>
        <a:lstStyle/>
        <a:p>
          <a:endParaRPr lang="nl-NL"/>
        </a:p>
      </dgm:t>
    </dgm:pt>
    <dgm:pt modelId="{8DDBF9F4-30B0-436E-91BB-B96C47371310}" type="sibTrans" cxnId="{F0CC6973-B752-4163-B81D-D4C9098BA353}">
      <dgm:prSet/>
      <dgm:spPr/>
      <dgm:t>
        <a:bodyPr/>
        <a:lstStyle/>
        <a:p>
          <a:endParaRPr lang="nl-NL"/>
        </a:p>
      </dgm:t>
    </dgm:pt>
    <dgm:pt modelId="{AACC2CE2-91F1-47FC-8F8C-4417396F0E81}">
      <dgm:prSet custT="1"/>
      <dgm:spPr/>
      <dgm:t>
        <a:bodyPr/>
        <a:lstStyle/>
        <a:p>
          <a:pPr algn="ctr" rtl="0"/>
          <a:r>
            <a:rPr lang="nl-NL" sz="3200" dirty="0" smtClean="0"/>
            <a:t>Daarvoor wordt onderzoek gedaan (fysiek)</a:t>
          </a:r>
          <a:endParaRPr lang="nl-NL" sz="3200" dirty="0"/>
        </a:p>
      </dgm:t>
    </dgm:pt>
    <dgm:pt modelId="{B4A96E63-E126-467D-A2B2-9C093D853A6C}" type="parTrans" cxnId="{3B94F629-8F2A-4E53-B5EE-343F76703AD1}">
      <dgm:prSet/>
      <dgm:spPr/>
      <dgm:t>
        <a:bodyPr/>
        <a:lstStyle/>
        <a:p>
          <a:endParaRPr lang="nl-NL"/>
        </a:p>
      </dgm:t>
    </dgm:pt>
    <dgm:pt modelId="{51342848-3261-49B3-924B-185EA0A0DE3E}" type="sibTrans" cxnId="{3B94F629-8F2A-4E53-B5EE-343F76703AD1}">
      <dgm:prSet/>
      <dgm:spPr/>
      <dgm:t>
        <a:bodyPr/>
        <a:lstStyle/>
        <a:p>
          <a:endParaRPr lang="nl-NL"/>
        </a:p>
      </dgm:t>
    </dgm:pt>
    <dgm:pt modelId="{5E1DFD73-A701-4FCE-8770-28F3F459A081}">
      <dgm:prSet custT="1"/>
      <dgm:spPr/>
      <dgm:t>
        <a:bodyPr/>
        <a:lstStyle/>
        <a:p>
          <a:pPr algn="ctr" rtl="0"/>
          <a:r>
            <a:rPr lang="nl-NL" sz="3200" dirty="0" smtClean="0"/>
            <a:t>Methode: </a:t>
          </a:r>
        </a:p>
        <a:p>
          <a:pPr algn="ctr" rtl="0"/>
          <a:r>
            <a:rPr lang="nl-NL" sz="3200" b="1" dirty="0" smtClean="0"/>
            <a:t>dubbelblind</a:t>
          </a:r>
          <a:r>
            <a:rPr lang="nl-NL" sz="3200" dirty="0" smtClean="0"/>
            <a:t> onderzoek</a:t>
          </a:r>
          <a:endParaRPr lang="nl-NL" sz="3200" dirty="0"/>
        </a:p>
      </dgm:t>
    </dgm:pt>
    <dgm:pt modelId="{3DED815B-1055-462D-AE0F-58E0D835B49F}" type="parTrans" cxnId="{BD5454C7-B358-4BC6-ABD0-F515BFB5434D}">
      <dgm:prSet/>
      <dgm:spPr/>
      <dgm:t>
        <a:bodyPr/>
        <a:lstStyle/>
        <a:p>
          <a:endParaRPr lang="nl-NL"/>
        </a:p>
      </dgm:t>
    </dgm:pt>
    <dgm:pt modelId="{D4875C34-1FCC-4F93-A681-4A20BC39059F}" type="sibTrans" cxnId="{BD5454C7-B358-4BC6-ABD0-F515BFB5434D}">
      <dgm:prSet/>
      <dgm:spPr/>
      <dgm:t>
        <a:bodyPr/>
        <a:lstStyle/>
        <a:p>
          <a:endParaRPr lang="nl-NL"/>
        </a:p>
      </dgm:t>
    </dgm:pt>
    <dgm:pt modelId="{D68C1648-2BB1-4D5B-B714-9B2A1D039CDB}" type="pres">
      <dgm:prSet presAssocID="{BBB43259-B7DE-458A-B50B-6B3A391C75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5133913-9261-45C7-AB01-34359FCF05AF}" type="pres">
      <dgm:prSet presAssocID="{BBB43259-B7DE-458A-B50B-6B3A391C7563}" presName="dummyMaxCanvas" presStyleCnt="0">
        <dgm:presLayoutVars/>
      </dgm:prSet>
      <dgm:spPr/>
    </dgm:pt>
    <dgm:pt modelId="{99481561-BBC7-4CFA-887E-91B197A4581D}" type="pres">
      <dgm:prSet presAssocID="{BBB43259-B7DE-458A-B50B-6B3A391C756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76EFA7-3797-4F03-A599-0E4A6F9D875B}" type="pres">
      <dgm:prSet presAssocID="{BBB43259-B7DE-458A-B50B-6B3A391C756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B434D75-C5FF-4CA7-AE62-3F88DD6DE447}" type="pres">
      <dgm:prSet presAssocID="{BBB43259-B7DE-458A-B50B-6B3A391C756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9E9682-5218-44C8-B067-40713A196DCA}" type="pres">
      <dgm:prSet presAssocID="{BBB43259-B7DE-458A-B50B-6B3A391C756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E395475-297F-44BE-9544-AC887DCDC60F}" type="pres">
      <dgm:prSet presAssocID="{BBB43259-B7DE-458A-B50B-6B3A391C756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56534D-B34D-46BD-AD36-BE9DB58558F9}" type="pres">
      <dgm:prSet presAssocID="{BBB43259-B7DE-458A-B50B-6B3A391C756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B8A362-8C32-439C-A51B-C0159A98DFE9}" type="pres">
      <dgm:prSet presAssocID="{BBB43259-B7DE-458A-B50B-6B3A391C756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F081BF-B781-41C7-AC59-DC018A0BFA3A}" type="pres">
      <dgm:prSet presAssocID="{BBB43259-B7DE-458A-B50B-6B3A391C756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0CC6973-B752-4163-B81D-D4C9098BA353}" srcId="{BBB43259-B7DE-458A-B50B-6B3A391C7563}" destId="{269154D6-D942-43DE-B939-BC0EB1D9C7C3}" srcOrd="0" destOrd="0" parTransId="{58D45752-2E3F-4B8C-B698-01928060A6EA}" sibTransId="{8DDBF9F4-30B0-436E-91BB-B96C47371310}"/>
    <dgm:cxn modelId="{3B94F629-8F2A-4E53-B5EE-343F76703AD1}" srcId="{BBB43259-B7DE-458A-B50B-6B3A391C7563}" destId="{AACC2CE2-91F1-47FC-8F8C-4417396F0E81}" srcOrd="1" destOrd="0" parTransId="{B4A96E63-E126-467D-A2B2-9C093D853A6C}" sibTransId="{51342848-3261-49B3-924B-185EA0A0DE3E}"/>
    <dgm:cxn modelId="{BD5454C7-B358-4BC6-ABD0-F515BFB5434D}" srcId="{BBB43259-B7DE-458A-B50B-6B3A391C7563}" destId="{5E1DFD73-A701-4FCE-8770-28F3F459A081}" srcOrd="2" destOrd="0" parTransId="{3DED815B-1055-462D-AE0F-58E0D835B49F}" sibTransId="{D4875C34-1FCC-4F93-A681-4A20BC39059F}"/>
    <dgm:cxn modelId="{3AB2819B-0265-4F16-9EB9-6364051C499F}" type="presOf" srcId="{8DDBF9F4-30B0-436E-91BB-B96C47371310}" destId="{479E9682-5218-44C8-B067-40713A196DCA}" srcOrd="0" destOrd="0" presId="urn:microsoft.com/office/officeart/2005/8/layout/vProcess5"/>
    <dgm:cxn modelId="{2C74E644-26B9-4CC3-B089-51157A10A2C2}" type="presOf" srcId="{AACC2CE2-91F1-47FC-8F8C-4417396F0E81}" destId="{65B8A362-8C32-439C-A51B-C0159A98DFE9}" srcOrd="1" destOrd="0" presId="urn:microsoft.com/office/officeart/2005/8/layout/vProcess5"/>
    <dgm:cxn modelId="{F242332F-FEE3-4309-837A-E9A659766CD5}" type="presOf" srcId="{269154D6-D942-43DE-B939-BC0EB1D9C7C3}" destId="{1E56534D-B34D-46BD-AD36-BE9DB58558F9}" srcOrd="1" destOrd="0" presId="urn:microsoft.com/office/officeart/2005/8/layout/vProcess5"/>
    <dgm:cxn modelId="{2A76A086-174C-4790-A94A-7F7E8FD3D80F}" type="presOf" srcId="{269154D6-D942-43DE-B939-BC0EB1D9C7C3}" destId="{99481561-BBC7-4CFA-887E-91B197A4581D}" srcOrd="0" destOrd="0" presId="urn:microsoft.com/office/officeart/2005/8/layout/vProcess5"/>
    <dgm:cxn modelId="{781D06F9-60F4-4CDF-9A8C-8EEF427D4D52}" type="presOf" srcId="{5E1DFD73-A701-4FCE-8770-28F3F459A081}" destId="{0B434D75-C5FF-4CA7-AE62-3F88DD6DE447}" srcOrd="0" destOrd="0" presId="urn:microsoft.com/office/officeart/2005/8/layout/vProcess5"/>
    <dgm:cxn modelId="{3633D229-EDD8-493E-AC0E-2FA39E1CF5B4}" type="presOf" srcId="{BBB43259-B7DE-458A-B50B-6B3A391C7563}" destId="{D68C1648-2BB1-4D5B-B714-9B2A1D039CDB}" srcOrd="0" destOrd="0" presId="urn:microsoft.com/office/officeart/2005/8/layout/vProcess5"/>
    <dgm:cxn modelId="{4E0381B3-F997-4D50-A211-CBBB4300C12F}" type="presOf" srcId="{5E1DFD73-A701-4FCE-8770-28F3F459A081}" destId="{BBF081BF-B781-41C7-AC59-DC018A0BFA3A}" srcOrd="1" destOrd="0" presId="urn:microsoft.com/office/officeart/2005/8/layout/vProcess5"/>
    <dgm:cxn modelId="{1E8BA389-65C1-44D0-8A2A-13733A0E360F}" type="presOf" srcId="{51342848-3261-49B3-924B-185EA0A0DE3E}" destId="{5E395475-297F-44BE-9544-AC887DCDC60F}" srcOrd="0" destOrd="0" presId="urn:microsoft.com/office/officeart/2005/8/layout/vProcess5"/>
    <dgm:cxn modelId="{396FA528-5183-4DCD-837B-B6101A7D0AEB}" type="presOf" srcId="{AACC2CE2-91F1-47FC-8F8C-4417396F0E81}" destId="{AD76EFA7-3797-4F03-A599-0E4A6F9D875B}" srcOrd="0" destOrd="0" presId="urn:microsoft.com/office/officeart/2005/8/layout/vProcess5"/>
    <dgm:cxn modelId="{80780F2D-DE5F-431A-A93A-F9210CF39F80}" type="presParOf" srcId="{D68C1648-2BB1-4D5B-B714-9B2A1D039CDB}" destId="{05133913-9261-45C7-AB01-34359FCF05AF}" srcOrd="0" destOrd="0" presId="urn:microsoft.com/office/officeart/2005/8/layout/vProcess5"/>
    <dgm:cxn modelId="{0B707477-B01E-4A47-8480-7CD79AC1D3C1}" type="presParOf" srcId="{D68C1648-2BB1-4D5B-B714-9B2A1D039CDB}" destId="{99481561-BBC7-4CFA-887E-91B197A4581D}" srcOrd="1" destOrd="0" presId="urn:microsoft.com/office/officeart/2005/8/layout/vProcess5"/>
    <dgm:cxn modelId="{96B7A6E3-2845-4622-A9AB-12F6731D7F48}" type="presParOf" srcId="{D68C1648-2BB1-4D5B-B714-9B2A1D039CDB}" destId="{AD76EFA7-3797-4F03-A599-0E4A6F9D875B}" srcOrd="2" destOrd="0" presId="urn:microsoft.com/office/officeart/2005/8/layout/vProcess5"/>
    <dgm:cxn modelId="{D47405CA-9622-49F6-9EE8-77445AE66D2E}" type="presParOf" srcId="{D68C1648-2BB1-4D5B-B714-9B2A1D039CDB}" destId="{0B434D75-C5FF-4CA7-AE62-3F88DD6DE447}" srcOrd="3" destOrd="0" presId="urn:microsoft.com/office/officeart/2005/8/layout/vProcess5"/>
    <dgm:cxn modelId="{7D18612F-F01B-423A-B572-B752C0685F7B}" type="presParOf" srcId="{D68C1648-2BB1-4D5B-B714-9B2A1D039CDB}" destId="{479E9682-5218-44C8-B067-40713A196DCA}" srcOrd="4" destOrd="0" presId="urn:microsoft.com/office/officeart/2005/8/layout/vProcess5"/>
    <dgm:cxn modelId="{B618DC33-B1B8-4AA8-9EF8-4DE852C5BBDD}" type="presParOf" srcId="{D68C1648-2BB1-4D5B-B714-9B2A1D039CDB}" destId="{5E395475-297F-44BE-9544-AC887DCDC60F}" srcOrd="5" destOrd="0" presId="urn:microsoft.com/office/officeart/2005/8/layout/vProcess5"/>
    <dgm:cxn modelId="{274EA48C-CA06-4D04-A558-07AC96C82233}" type="presParOf" srcId="{D68C1648-2BB1-4D5B-B714-9B2A1D039CDB}" destId="{1E56534D-B34D-46BD-AD36-BE9DB58558F9}" srcOrd="6" destOrd="0" presId="urn:microsoft.com/office/officeart/2005/8/layout/vProcess5"/>
    <dgm:cxn modelId="{FC333C39-4C8D-40DD-907F-B4F7408392B7}" type="presParOf" srcId="{D68C1648-2BB1-4D5B-B714-9B2A1D039CDB}" destId="{65B8A362-8C32-439C-A51B-C0159A98DFE9}" srcOrd="7" destOrd="0" presId="urn:microsoft.com/office/officeart/2005/8/layout/vProcess5"/>
    <dgm:cxn modelId="{C497655A-AAC5-41EA-B1CE-78A381D45D8F}" type="presParOf" srcId="{D68C1648-2BB1-4D5B-B714-9B2A1D039CDB}" destId="{BBF081BF-B781-41C7-AC59-DC018A0BFA3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16B61C-4783-4C13-9354-448BE66184E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33E524F-DCF8-4055-A3EC-CE653A9336F8}">
      <dgm:prSet/>
      <dgm:spPr/>
      <dgm:t>
        <a:bodyPr/>
        <a:lstStyle/>
        <a:p>
          <a:pPr algn="ctr" rtl="0"/>
          <a:r>
            <a:rPr lang="nl-NL" smtClean="0"/>
            <a:t>Dubbelblind onderzoek</a:t>
          </a:r>
          <a:endParaRPr lang="nl-NL"/>
        </a:p>
      </dgm:t>
    </dgm:pt>
    <dgm:pt modelId="{0C233E4F-BB74-4AAB-B1D9-4EBCE807CE0D}" type="parTrans" cxnId="{61386AFD-E784-47B6-8447-E93C476AE12E}">
      <dgm:prSet/>
      <dgm:spPr/>
      <dgm:t>
        <a:bodyPr/>
        <a:lstStyle/>
        <a:p>
          <a:endParaRPr lang="nl-NL"/>
        </a:p>
      </dgm:t>
    </dgm:pt>
    <dgm:pt modelId="{03B130FB-55D8-4388-87C9-54B0EC0BA43B}" type="sibTrans" cxnId="{61386AFD-E784-47B6-8447-E93C476AE12E}">
      <dgm:prSet/>
      <dgm:spPr/>
      <dgm:t>
        <a:bodyPr/>
        <a:lstStyle/>
        <a:p>
          <a:endParaRPr lang="nl-NL"/>
        </a:p>
      </dgm:t>
    </dgm:pt>
    <dgm:pt modelId="{9464F1F2-D71B-4E9C-A2A2-3D8D16FA42EA}" type="pres">
      <dgm:prSet presAssocID="{F016B61C-4783-4C13-9354-448BE66184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92FC345-C52E-401D-A8E8-F7C1204C858F}" type="pres">
      <dgm:prSet presAssocID="{033E524F-DCF8-4055-A3EC-CE653A9336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15FDEC6-07A3-4EE4-B97F-9F5A0024F125}" type="presOf" srcId="{F016B61C-4783-4C13-9354-448BE66184EE}" destId="{9464F1F2-D71B-4E9C-A2A2-3D8D16FA42EA}" srcOrd="0" destOrd="0" presId="urn:microsoft.com/office/officeart/2005/8/layout/vList2"/>
    <dgm:cxn modelId="{61386AFD-E784-47B6-8447-E93C476AE12E}" srcId="{F016B61C-4783-4C13-9354-448BE66184EE}" destId="{033E524F-DCF8-4055-A3EC-CE653A9336F8}" srcOrd="0" destOrd="0" parTransId="{0C233E4F-BB74-4AAB-B1D9-4EBCE807CE0D}" sibTransId="{03B130FB-55D8-4388-87C9-54B0EC0BA43B}"/>
    <dgm:cxn modelId="{59EEEE07-72DF-419F-AA2D-DB576D6EEA8A}" type="presOf" srcId="{033E524F-DCF8-4055-A3EC-CE653A9336F8}" destId="{092FC345-C52E-401D-A8E8-F7C1204C858F}" srcOrd="0" destOrd="0" presId="urn:microsoft.com/office/officeart/2005/8/layout/vList2"/>
    <dgm:cxn modelId="{6A9C1353-15EE-40AC-9CAF-54D2FDDF1CB1}" type="presParOf" srcId="{9464F1F2-D71B-4E9C-A2A2-3D8D16FA42EA}" destId="{092FC345-C52E-401D-A8E8-F7C1204C85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AD02D-85D6-4A6E-82AF-20B253F2B95D}">
      <dsp:nvSpPr>
        <dsp:cNvPr id="0" name=""/>
        <dsp:cNvSpPr/>
      </dsp:nvSpPr>
      <dsp:spPr>
        <a:xfrm>
          <a:off x="0" y="640"/>
          <a:ext cx="8229600" cy="1367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700" kern="1200" dirty="0" smtClean="0"/>
            <a:t>Thema Leven 2</a:t>
          </a:r>
          <a:endParaRPr lang="nl-NL" sz="5700" kern="1200" dirty="0"/>
        </a:p>
      </dsp:txBody>
      <dsp:txXfrm>
        <a:off x="66738" y="67378"/>
        <a:ext cx="8096124" cy="12336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29433-4E4C-472B-A376-1715AE635FA6}">
      <dsp:nvSpPr>
        <dsp:cNvPr id="0" name=""/>
        <dsp:cNvSpPr/>
      </dsp:nvSpPr>
      <dsp:spPr>
        <a:xfrm>
          <a:off x="756878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2A79-3D4C-4241-94FD-18AB66DD3E03}">
      <dsp:nvSpPr>
        <dsp:cNvPr id="0" name=""/>
        <dsp:cNvSpPr/>
      </dsp:nvSpPr>
      <dsp:spPr>
        <a:xfrm>
          <a:off x="1769592" y="452831"/>
          <a:ext cx="5442411" cy="487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Zowel de </a:t>
          </a:r>
          <a:r>
            <a:rPr lang="nl-NL" sz="2400" b="1" kern="1200" dirty="0" smtClean="0"/>
            <a:t>arts</a:t>
          </a:r>
          <a:r>
            <a:rPr lang="nl-NL" sz="2400" kern="1200" dirty="0" smtClean="0"/>
            <a:t>,</a:t>
          </a:r>
          <a:endParaRPr lang="nl-NL" sz="2400" kern="1200" dirty="0"/>
        </a:p>
      </dsp:txBody>
      <dsp:txXfrm>
        <a:off x="1793369" y="476608"/>
        <a:ext cx="5394857" cy="439517"/>
      </dsp:txXfrm>
    </dsp:sp>
    <dsp:sp modelId="{94EC24C1-0F4F-4C2C-8132-20BD793029ED}">
      <dsp:nvSpPr>
        <dsp:cNvPr id="0" name=""/>
        <dsp:cNvSpPr/>
      </dsp:nvSpPr>
      <dsp:spPr>
        <a:xfrm>
          <a:off x="1756794" y="1000787"/>
          <a:ext cx="5468005" cy="487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Als de </a:t>
          </a:r>
          <a:r>
            <a:rPr lang="nl-NL" sz="2400" b="1" kern="1200" dirty="0" smtClean="0"/>
            <a:t>patiënt</a:t>
          </a:r>
          <a:r>
            <a:rPr lang="nl-NL" sz="2400" kern="1200" dirty="0" smtClean="0"/>
            <a:t> weten niet</a:t>
          </a:r>
          <a:endParaRPr lang="nl-NL" sz="2400" kern="1200" dirty="0"/>
        </a:p>
      </dsp:txBody>
      <dsp:txXfrm>
        <a:off x="1780571" y="1024564"/>
        <a:ext cx="5420451" cy="439517"/>
      </dsp:txXfrm>
    </dsp:sp>
    <dsp:sp modelId="{A2BA32A4-1992-4DF1-9489-5D9005F2F90D}">
      <dsp:nvSpPr>
        <dsp:cNvPr id="0" name=""/>
        <dsp:cNvSpPr/>
      </dsp:nvSpPr>
      <dsp:spPr>
        <a:xfrm>
          <a:off x="1763399" y="1584176"/>
          <a:ext cx="5480803" cy="487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Wie de </a:t>
          </a:r>
          <a:r>
            <a:rPr lang="nl-NL" sz="2400" b="1" kern="1200" dirty="0" smtClean="0"/>
            <a:t>placebo</a:t>
          </a:r>
          <a:r>
            <a:rPr lang="nl-NL" sz="2400" kern="1200" dirty="0" smtClean="0"/>
            <a:t> krijgt en</a:t>
          </a:r>
          <a:endParaRPr lang="nl-NL" sz="2400" kern="1200" dirty="0"/>
        </a:p>
      </dsp:txBody>
      <dsp:txXfrm>
        <a:off x="1787176" y="1607953"/>
        <a:ext cx="5433249" cy="439517"/>
      </dsp:txXfrm>
    </dsp:sp>
    <dsp:sp modelId="{F7E780A0-9182-4E9A-92F3-31B9CBE6B196}">
      <dsp:nvSpPr>
        <dsp:cNvPr id="0" name=""/>
        <dsp:cNvSpPr/>
      </dsp:nvSpPr>
      <dsp:spPr>
        <a:xfrm>
          <a:off x="1747189" y="2096697"/>
          <a:ext cx="5487216" cy="487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Wie het te testen medicijn</a:t>
          </a:r>
          <a:r>
            <a:rPr lang="nl-NL" sz="1800" kern="1200" dirty="0" smtClean="0"/>
            <a:t>.</a:t>
          </a:r>
          <a:endParaRPr lang="nl-NL" sz="1800" kern="1200" dirty="0"/>
        </a:p>
      </dsp:txBody>
      <dsp:txXfrm>
        <a:off x="1770966" y="2120474"/>
        <a:ext cx="5439662" cy="439517"/>
      </dsp:txXfrm>
    </dsp:sp>
    <dsp:sp modelId="{6B2B15D4-88BE-43AA-A550-5F2635990645}">
      <dsp:nvSpPr>
        <dsp:cNvPr id="0" name=""/>
        <dsp:cNvSpPr/>
      </dsp:nvSpPr>
      <dsp:spPr>
        <a:xfrm>
          <a:off x="1745586" y="2644653"/>
          <a:ext cx="5490423" cy="13675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Als in de groep patiënten die echt behandeld wordt aantoonbare resultaten worden geboekt is de werking van het medicijn bewezen</a:t>
          </a:r>
          <a:endParaRPr lang="nl-NL" sz="2400" kern="1200" dirty="0"/>
        </a:p>
      </dsp:txBody>
      <dsp:txXfrm>
        <a:off x="1812346" y="2711413"/>
        <a:ext cx="5356903" cy="12340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E632-5B1C-4B6D-B9B4-B9694048A35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De placebo-paradox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45A9E-8DA5-44BB-87ED-80D0A267DE09}">
      <dsp:nvSpPr>
        <dsp:cNvPr id="0" name=""/>
        <dsp:cNvSpPr/>
      </dsp:nvSpPr>
      <dsp:spPr>
        <a:xfrm rot="10800000">
          <a:off x="1796154" y="1810"/>
          <a:ext cx="5753117" cy="1388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2177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Een placebo is een nepmedicijn</a:t>
          </a:r>
          <a:endParaRPr lang="nl-NL" sz="2800" kern="1200"/>
        </a:p>
      </dsp:txBody>
      <dsp:txXfrm rot="10800000">
        <a:off x="2143214" y="1810"/>
        <a:ext cx="5406057" cy="1388242"/>
      </dsp:txXfrm>
    </dsp:sp>
    <dsp:sp modelId="{34972895-C712-4F37-A674-4A2DD30A1E4D}">
      <dsp:nvSpPr>
        <dsp:cNvPr id="0" name=""/>
        <dsp:cNvSpPr/>
      </dsp:nvSpPr>
      <dsp:spPr>
        <a:xfrm>
          <a:off x="1102032" y="1810"/>
          <a:ext cx="1388242" cy="13882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8A377F-E5B9-4AE0-A456-889A8FF83586}">
      <dsp:nvSpPr>
        <dsp:cNvPr id="0" name=""/>
        <dsp:cNvSpPr/>
      </dsp:nvSpPr>
      <dsp:spPr>
        <a:xfrm rot="10800000">
          <a:off x="1796154" y="1804454"/>
          <a:ext cx="5753117" cy="1388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2177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Een medicijn zonder werking</a:t>
          </a:r>
          <a:endParaRPr lang="nl-NL" sz="2800" kern="1200"/>
        </a:p>
      </dsp:txBody>
      <dsp:txXfrm rot="10800000">
        <a:off x="2143214" y="1804454"/>
        <a:ext cx="5406057" cy="1388242"/>
      </dsp:txXfrm>
    </dsp:sp>
    <dsp:sp modelId="{51B1EF06-855B-4B74-853A-179F318CE88B}">
      <dsp:nvSpPr>
        <dsp:cNvPr id="0" name=""/>
        <dsp:cNvSpPr/>
      </dsp:nvSpPr>
      <dsp:spPr>
        <a:xfrm>
          <a:off x="1102032" y="1804454"/>
          <a:ext cx="1388242" cy="13882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11B914-E1AC-42B6-8657-1FAFF6A1472B}">
      <dsp:nvSpPr>
        <dsp:cNvPr id="0" name=""/>
        <dsp:cNvSpPr/>
      </dsp:nvSpPr>
      <dsp:spPr>
        <a:xfrm rot="10800000">
          <a:off x="1796154" y="3607098"/>
          <a:ext cx="5753117" cy="1388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2177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Het placebo-effect: mensen die het nepmedicijn krijgen, worden er beter van</a:t>
          </a:r>
          <a:endParaRPr lang="nl-NL" sz="2800" kern="1200"/>
        </a:p>
      </dsp:txBody>
      <dsp:txXfrm rot="10800000">
        <a:off x="2143214" y="3607098"/>
        <a:ext cx="5406057" cy="1388242"/>
      </dsp:txXfrm>
    </dsp:sp>
    <dsp:sp modelId="{735A589C-9926-4017-BFC7-51BA83646584}">
      <dsp:nvSpPr>
        <dsp:cNvPr id="0" name=""/>
        <dsp:cNvSpPr/>
      </dsp:nvSpPr>
      <dsp:spPr>
        <a:xfrm>
          <a:off x="1102032" y="3607098"/>
          <a:ext cx="1388242" cy="13882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38579-752D-469A-B3CD-DA01236F410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Het placebo-effect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A8BC5-11DA-4623-8F4B-19D409E6C518}">
      <dsp:nvSpPr>
        <dsp:cNvPr id="0" name=""/>
        <dsp:cNvSpPr/>
      </dsp:nvSpPr>
      <dsp:spPr>
        <a:xfrm>
          <a:off x="0" y="702"/>
          <a:ext cx="699512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hlinkClick xmlns:r="http://schemas.openxmlformats.org/officeDocument/2006/relationships" r:id="rId1"/>
            </a:rPr>
            <a:t>The strange powers of the placebo effect</a:t>
          </a:r>
          <a:endParaRPr lang="nl-NL" sz="3000" kern="1200"/>
        </a:p>
      </dsp:txBody>
      <dsp:txXfrm>
        <a:off x="35125" y="35827"/>
        <a:ext cx="6924870" cy="649299"/>
      </dsp:txXfrm>
    </dsp:sp>
    <dsp:sp modelId="{DEDD7D51-E104-4EB7-926C-3FBB27FCBCA5}">
      <dsp:nvSpPr>
        <dsp:cNvPr id="0" name=""/>
        <dsp:cNvSpPr/>
      </dsp:nvSpPr>
      <dsp:spPr>
        <a:xfrm>
          <a:off x="0" y="806652"/>
          <a:ext cx="699512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>
              <a:hlinkClick xmlns:r="http://schemas.openxmlformats.org/officeDocument/2006/relationships" r:id="rId2"/>
            </a:rPr>
            <a:t>On placebo effect I</a:t>
          </a:r>
          <a:endParaRPr lang="nl-NL" sz="3000" kern="1200"/>
        </a:p>
      </dsp:txBody>
      <dsp:txXfrm>
        <a:off x="35125" y="841777"/>
        <a:ext cx="6924870" cy="649299"/>
      </dsp:txXfrm>
    </dsp:sp>
    <dsp:sp modelId="{A2BDE534-5373-46DB-B5B9-1F41DAC2E964}">
      <dsp:nvSpPr>
        <dsp:cNvPr id="0" name=""/>
        <dsp:cNvSpPr/>
      </dsp:nvSpPr>
      <dsp:spPr>
        <a:xfrm>
          <a:off x="0" y="1612602"/>
          <a:ext cx="699512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>
              <a:hlinkClick xmlns:r="http://schemas.openxmlformats.org/officeDocument/2006/relationships" r:id="rId3"/>
            </a:rPr>
            <a:t>On placebo effect II</a:t>
          </a:r>
          <a:endParaRPr lang="nl-NL" sz="3000" kern="1200"/>
        </a:p>
      </dsp:txBody>
      <dsp:txXfrm>
        <a:off x="35125" y="1647727"/>
        <a:ext cx="6924870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079C3-6199-4C4A-A3D5-35659A0B046A}">
      <dsp:nvSpPr>
        <dsp:cNvPr id="0" name=""/>
        <dsp:cNvSpPr/>
      </dsp:nvSpPr>
      <dsp:spPr>
        <a:xfrm>
          <a:off x="0" y="2279"/>
          <a:ext cx="6400800" cy="175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Paragraaf 1: De moderne Westerse geneeskunde</a:t>
          </a:r>
          <a:endParaRPr lang="nl-NL" sz="4400" kern="1200" dirty="0"/>
        </a:p>
      </dsp:txBody>
      <dsp:txXfrm>
        <a:off x="85444" y="87723"/>
        <a:ext cx="6229912" cy="157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F5D9C-2145-4EA4-882D-8A5B014816C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De vijf medische mijlpalen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C81CD-CA37-4E84-A407-E5049609F5F0}">
      <dsp:nvSpPr>
        <dsp:cNvPr id="0" name=""/>
        <dsp:cNvSpPr/>
      </dsp:nvSpPr>
      <dsp:spPr>
        <a:xfrm>
          <a:off x="0" y="0"/>
          <a:ext cx="8640960" cy="22194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B724B-D702-4353-96E5-05E2AB1C607D}">
      <dsp:nvSpPr>
        <dsp:cNvPr id="0" name=""/>
        <dsp:cNvSpPr/>
      </dsp:nvSpPr>
      <dsp:spPr>
        <a:xfrm>
          <a:off x="350705" y="295928"/>
          <a:ext cx="1453099" cy="16276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7090D-F7EC-4FF6-ACD7-54816197403E}">
      <dsp:nvSpPr>
        <dsp:cNvPr id="0" name=""/>
        <dsp:cNvSpPr/>
      </dsp:nvSpPr>
      <dsp:spPr>
        <a:xfrm rot="10800000">
          <a:off x="263652" y="2219467"/>
          <a:ext cx="1627204" cy="2712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1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Riolering </a:t>
          </a:r>
          <a:r>
            <a:rPr lang="nl-NL" sz="1800" i="0" kern="1200" dirty="0" smtClean="0"/>
            <a:t>drinkwater voorziening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i="0" kern="1200" dirty="0" smtClean="0"/>
            <a:t>Beide hygiënische maatregelen</a:t>
          </a:r>
          <a:endParaRPr lang="nl-NL" sz="1800" i="0" kern="1200" dirty="0"/>
        </a:p>
      </dsp:txBody>
      <dsp:txXfrm rot="10800000">
        <a:off x="313694" y="2219467"/>
        <a:ext cx="1527120" cy="2662639"/>
      </dsp:txXfrm>
    </dsp:sp>
    <dsp:sp modelId="{F744EA8C-3DE4-4783-AD7A-EB0AF91801C4}">
      <dsp:nvSpPr>
        <dsp:cNvPr id="0" name=""/>
        <dsp:cNvSpPr/>
      </dsp:nvSpPr>
      <dsp:spPr>
        <a:xfrm>
          <a:off x="2093518" y="295928"/>
          <a:ext cx="1322682" cy="16276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CFD57-FA9F-4D37-A82E-0E0BD59377A0}">
      <dsp:nvSpPr>
        <dsp:cNvPr id="0" name=""/>
        <dsp:cNvSpPr/>
      </dsp:nvSpPr>
      <dsp:spPr>
        <a:xfrm rot="10800000">
          <a:off x="2023125" y="2219467"/>
          <a:ext cx="1463469" cy="2712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2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Antibiotica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Doodt bacteriën bij  infecties</a:t>
          </a:r>
          <a:endParaRPr lang="nl-NL" sz="1800" kern="1200" dirty="0"/>
        </a:p>
      </dsp:txBody>
      <dsp:txXfrm rot="10800000">
        <a:off x="2068132" y="2219467"/>
        <a:ext cx="1373455" cy="2667674"/>
      </dsp:txXfrm>
    </dsp:sp>
    <dsp:sp modelId="{8530BD0C-CE0B-4C36-A74D-B8BE6A20C266}">
      <dsp:nvSpPr>
        <dsp:cNvPr id="0" name=""/>
        <dsp:cNvSpPr/>
      </dsp:nvSpPr>
      <dsp:spPr>
        <a:xfrm>
          <a:off x="3681438" y="295928"/>
          <a:ext cx="1322682" cy="16276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3193D-5E00-4690-85EE-2B2517DD669F}">
      <dsp:nvSpPr>
        <dsp:cNvPr id="0" name=""/>
        <dsp:cNvSpPr/>
      </dsp:nvSpPr>
      <dsp:spPr>
        <a:xfrm rot="10800000">
          <a:off x="3618862" y="2219467"/>
          <a:ext cx="1447835" cy="2712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3</a:t>
          </a:r>
          <a:r>
            <a:rPr lang="nl-NL" sz="1700" kern="1200" dirty="0" smtClean="0"/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Anesthesie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Verdoving bij operaties e.d..</a:t>
          </a:r>
          <a:endParaRPr lang="nl-NL" sz="1800" kern="1200" dirty="0"/>
        </a:p>
      </dsp:txBody>
      <dsp:txXfrm rot="10800000">
        <a:off x="3663388" y="2219467"/>
        <a:ext cx="1358783" cy="2668155"/>
      </dsp:txXfrm>
    </dsp:sp>
    <dsp:sp modelId="{A6AD35F0-1753-41BF-BC23-6B7FE0FF32E1}">
      <dsp:nvSpPr>
        <dsp:cNvPr id="0" name=""/>
        <dsp:cNvSpPr/>
      </dsp:nvSpPr>
      <dsp:spPr>
        <a:xfrm>
          <a:off x="5284457" y="295928"/>
          <a:ext cx="1322682" cy="16276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DCFDC-877B-41F5-A52F-D04A69F20909}">
      <dsp:nvSpPr>
        <dsp:cNvPr id="0" name=""/>
        <dsp:cNvSpPr/>
      </dsp:nvSpPr>
      <dsp:spPr>
        <a:xfrm rot="10800000">
          <a:off x="5198966" y="2219467"/>
          <a:ext cx="1493666" cy="2712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4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Vaccins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Beschermt tegen virus e.a. infecties</a:t>
          </a:r>
          <a:endParaRPr lang="nl-NL" sz="1500" kern="1200" dirty="0"/>
        </a:p>
      </dsp:txBody>
      <dsp:txXfrm rot="10800000">
        <a:off x="5244901" y="2219467"/>
        <a:ext cx="1401796" cy="2666746"/>
      </dsp:txXfrm>
    </dsp:sp>
    <dsp:sp modelId="{F66EEDCF-ACA8-4F9C-B782-1478EFBC11E2}">
      <dsp:nvSpPr>
        <dsp:cNvPr id="0" name=""/>
        <dsp:cNvSpPr/>
      </dsp:nvSpPr>
      <dsp:spPr>
        <a:xfrm>
          <a:off x="6939762" y="295928"/>
          <a:ext cx="1322682" cy="16276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6CAC2-0E9B-419E-B0DD-171ECCB4B6E3}">
      <dsp:nvSpPr>
        <dsp:cNvPr id="0" name=""/>
        <dsp:cNvSpPr/>
      </dsp:nvSpPr>
      <dsp:spPr>
        <a:xfrm rot="10800000">
          <a:off x="6824900" y="2219467"/>
          <a:ext cx="1552406" cy="2712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5</a:t>
          </a:r>
          <a:r>
            <a:rPr lang="nl-NL" sz="1700" kern="1200" dirty="0" smtClean="0"/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De ontdekking van de bouw van DNA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Gentherapie, genetische manipulatie</a:t>
          </a:r>
          <a:endParaRPr lang="nl-NL" sz="1800" kern="1200" dirty="0"/>
        </a:p>
      </dsp:txBody>
      <dsp:txXfrm rot="10800000">
        <a:off x="6872642" y="2219467"/>
        <a:ext cx="1456922" cy="2664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75A32-D9FE-4516-BAE7-029AC940B9F0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smtClean="0"/>
            <a:t>Grote technische ontwikkelingen</a:t>
          </a:r>
          <a:endParaRPr lang="nl-NL" sz="4500" kern="1200"/>
        </a:p>
      </dsp:txBody>
      <dsp:txXfrm>
        <a:off x="52688" y="84525"/>
        <a:ext cx="8124224" cy="973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431D3-B198-4AC1-A8D2-ACF21E7880A2}">
      <dsp:nvSpPr>
        <dsp:cNvPr id="0" name=""/>
        <dsp:cNvSpPr/>
      </dsp:nvSpPr>
      <dsp:spPr>
        <a:xfrm>
          <a:off x="658411" y="824"/>
          <a:ext cx="3342801" cy="679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Beeldvormende diagnostische methoden </a:t>
          </a:r>
          <a:endParaRPr lang="nl-NL" sz="2100" kern="1200" dirty="0"/>
        </a:p>
      </dsp:txBody>
      <dsp:txXfrm>
        <a:off x="678301" y="20714"/>
        <a:ext cx="3303021" cy="639322"/>
      </dsp:txXfrm>
    </dsp:sp>
    <dsp:sp modelId="{BEB96272-7FA3-4E04-B8DB-25F1C4B8C483}">
      <dsp:nvSpPr>
        <dsp:cNvPr id="0" name=""/>
        <dsp:cNvSpPr/>
      </dsp:nvSpPr>
      <dsp:spPr>
        <a:xfrm>
          <a:off x="992691" y="679927"/>
          <a:ext cx="334280" cy="509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327"/>
              </a:lnTo>
              <a:lnTo>
                <a:pt x="334280" y="509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C651B-0F7D-4984-B473-CCA3D2EFEF93}">
      <dsp:nvSpPr>
        <dsp:cNvPr id="0" name=""/>
        <dsp:cNvSpPr/>
      </dsp:nvSpPr>
      <dsp:spPr>
        <a:xfrm>
          <a:off x="1326971" y="849703"/>
          <a:ext cx="2814766" cy="67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Röntgen ( beelden op basis van gammastraling – radioactieve straling)</a:t>
          </a:r>
          <a:endParaRPr lang="nl-NL" sz="1400" kern="1200" dirty="0"/>
        </a:p>
      </dsp:txBody>
      <dsp:txXfrm>
        <a:off x="1346861" y="869593"/>
        <a:ext cx="2774986" cy="639322"/>
      </dsp:txXfrm>
    </dsp:sp>
    <dsp:sp modelId="{0DF86168-81AE-4FAA-9917-7FBFE1C281BC}">
      <dsp:nvSpPr>
        <dsp:cNvPr id="0" name=""/>
        <dsp:cNvSpPr/>
      </dsp:nvSpPr>
      <dsp:spPr>
        <a:xfrm>
          <a:off x="992691" y="679927"/>
          <a:ext cx="334280" cy="1358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205"/>
              </a:lnTo>
              <a:lnTo>
                <a:pt x="334280" y="1358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4271C-61A9-42EC-8B40-8218E055EA2B}">
      <dsp:nvSpPr>
        <dsp:cNvPr id="0" name=""/>
        <dsp:cNvSpPr/>
      </dsp:nvSpPr>
      <dsp:spPr>
        <a:xfrm>
          <a:off x="1326971" y="1698581"/>
          <a:ext cx="2814755" cy="67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Scans (beelden op basis van elektromagnetische straling)</a:t>
          </a:r>
          <a:endParaRPr lang="nl-NL" sz="1400" kern="1200" dirty="0"/>
        </a:p>
      </dsp:txBody>
      <dsp:txXfrm>
        <a:off x="1346861" y="1718471"/>
        <a:ext cx="2774975" cy="639322"/>
      </dsp:txXfrm>
    </dsp:sp>
    <dsp:sp modelId="{216999EC-C9A6-45D1-8CC0-2EF48A9A6A6B}">
      <dsp:nvSpPr>
        <dsp:cNvPr id="0" name=""/>
        <dsp:cNvSpPr/>
      </dsp:nvSpPr>
      <dsp:spPr>
        <a:xfrm>
          <a:off x="992691" y="679927"/>
          <a:ext cx="334280" cy="220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083"/>
              </a:lnTo>
              <a:lnTo>
                <a:pt x="334280" y="2207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9D30B-9473-49E5-AB94-549DE4FAB378}">
      <dsp:nvSpPr>
        <dsp:cNvPr id="0" name=""/>
        <dsp:cNvSpPr/>
      </dsp:nvSpPr>
      <dsp:spPr>
        <a:xfrm>
          <a:off x="1326971" y="2547459"/>
          <a:ext cx="2814755" cy="67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Contrastvloeistoffen (kunstmatig contrast voor zachte weefsels)</a:t>
          </a:r>
          <a:endParaRPr lang="nl-NL" sz="1400" kern="1200" dirty="0"/>
        </a:p>
      </dsp:txBody>
      <dsp:txXfrm>
        <a:off x="1346861" y="2567349"/>
        <a:ext cx="2774975" cy="639322"/>
      </dsp:txXfrm>
    </dsp:sp>
    <dsp:sp modelId="{AF9AA6E7-961B-4DC9-B2B1-AE89BF22CCA2}">
      <dsp:nvSpPr>
        <dsp:cNvPr id="0" name=""/>
        <dsp:cNvSpPr/>
      </dsp:nvSpPr>
      <dsp:spPr>
        <a:xfrm>
          <a:off x="992691" y="679927"/>
          <a:ext cx="334280" cy="3055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5962"/>
              </a:lnTo>
              <a:lnTo>
                <a:pt x="334280" y="3055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F9084-8FF2-4CA6-A5D1-315C9939BFA0}">
      <dsp:nvSpPr>
        <dsp:cNvPr id="0" name=""/>
        <dsp:cNvSpPr/>
      </dsp:nvSpPr>
      <dsp:spPr>
        <a:xfrm>
          <a:off x="1326971" y="3396338"/>
          <a:ext cx="2814755" cy="67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Kijkoperaties (camera in het lichaam)</a:t>
          </a:r>
          <a:endParaRPr lang="nl-NL" sz="1400" kern="1200" dirty="0"/>
        </a:p>
      </dsp:txBody>
      <dsp:txXfrm>
        <a:off x="1346861" y="3416228"/>
        <a:ext cx="2774975" cy="639322"/>
      </dsp:txXfrm>
    </dsp:sp>
    <dsp:sp modelId="{88FA826A-4FEB-4386-B8DF-F28E403FF817}">
      <dsp:nvSpPr>
        <dsp:cNvPr id="0" name=""/>
        <dsp:cNvSpPr/>
      </dsp:nvSpPr>
      <dsp:spPr>
        <a:xfrm>
          <a:off x="992691" y="679927"/>
          <a:ext cx="334280" cy="390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840"/>
              </a:lnTo>
              <a:lnTo>
                <a:pt x="334280" y="3904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5E8B4-6E76-4F42-8923-8931CFF3CFF6}">
      <dsp:nvSpPr>
        <dsp:cNvPr id="0" name=""/>
        <dsp:cNvSpPr/>
      </dsp:nvSpPr>
      <dsp:spPr>
        <a:xfrm>
          <a:off x="1326971" y="4245216"/>
          <a:ext cx="2760905" cy="67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Echo (beelden op basis van geluidsgolven)</a:t>
          </a:r>
          <a:endParaRPr lang="nl-NL" sz="1400" kern="1200" dirty="0"/>
        </a:p>
      </dsp:txBody>
      <dsp:txXfrm>
        <a:off x="1346861" y="4265106"/>
        <a:ext cx="2721125" cy="639322"/>
      </dsp:txXfrm>
    </dsp:sp>
    <dsp:sp modelId="{289F1061-6483-4260-B2A6-534C5C96F28D}">
      <dsp:nvSpPr>
        <dsp:cNvPr id="0" name=""/>
        <dsp:cNvSpPr/>
      </dsp:nvSpPr>
      <dsp:spPr>
        <a:xfrm>
          <a:off x="4340764" y="824"/>
          <a:ext cx="3230423" cy="679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Nieuwe technische geneesmethoden</a:t>
          </a:r>
          <a:endParaRPr lang="nl-NL" sz="2100" kern="1200" dirty="0"/>
        </a:p>
      </dsp:txBody>
      <dsp:txXfrm>
        <a:off x="4360654" y="20714"/>
        <a:ext cx="3190643" cy="639322"/>
      </dsp:txXfrm>
    </dsp:sp>
    <dsp:sp modelId="{E763963D-341D-4802-8129-8DC322D326E0}">
      <dsp:nvSpPr>
        <dsp:cNvPr id="0" name=""/>
        <dsp:cNvSpPr/>
      </dsp:nvSpPr>
      <dsp:spPr>
        <a:xfrm>
          <a:off x="4663807" y="679927"/>
          <a:ext cx="323042" cy="509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327"/>
              </a:lnTo>
              <a:lnTo>
                <a:pt x="323042" y="509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BE4F2-31C1-41B8-8E6E-C63557E7CBC9}">
      <dsp:nvSpPr>
        <dsp:cNvPr id="0" name=""/>
        <dsp:cNvSpPr/>
      </dsp:nvSpPr>
      <dsp:spPr>
        <a:xfrm>
          <a:off x="4986849" y="849703"/>
          <a:ext cx="2584328" cy="67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Transplantatie van weefsels en organen</a:t>
          </a:r>
          <a:endParaRPr lang="nl-NL" sz="1400" kern="1200" dirty="0"/>
        </a:p>
      </dsp:txBody>
      <dsp:txXfrm>
        <a:off x="5006739" y="869593"/>
        <a:ext cx="2544548" cy="639322"/>
      </dsp:txXfrm>
    </dsp:sp>
    <dsp:sp modelId="{0E687E78-0FEA-4959-972D-48E9E72B612F}">
      <dsp:nvSpPr>
        <dsp:cNvPr id="0" name=""/>
        <dsp:cNvSpPr/>
      </dsp:nvSpPr>
      <dsp:spPr>
        <a:xfrm>
          <a:off x="4663807" y="679927"/>
          <a:ext cx="323042" cy="1358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205"/>
              </a:lnTo>
              <a:lnTo>
                <a:pt x="323042" y="1358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78B2A-4D25-43AD-9FBF-7621A29DE0B5}">
      <dsp:nvSpPr>
        <dsp:cNvPr id="0" name=""/>
        <dsp:cNvSpPr/>
      </dsp:nvSpPr>
      <dsp:spPr>
        <a:xfrm>
          <a:off x="4986849" y="1698581"/>
          <a:ext cx="2584339" cy="67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Chemotherapie</a:t>
          </a:r>
          <a:endParaRPr lang="nl-NL" sz="1400" kern="1200" dirty="0"/>
        </a:p>
      </dsp:txBody>
      <dsp:txXfrm>
        <a:off x="5006739" y="1718471"/>
        <a:ext cx="2544559" cy="639322"/>
      </dsp:txXfrm>
    </dsp:sp>
    <dsp:sp modelId="{CD61D409-69A1-4FCA-AA08-AB97464229EF}">
      <dsp:nvSpPr>
        <dsp:cNvPr id="0" name=""/>
        <dsp:cNvSpPr/>
      </dsp:nvSpPr>
      <dsp:spPr>
        <a:xfrm>
          <a:off x="4663807" y="679927"/>
          <a:ext cx="323042" cy="220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083"/>
              </a:lnTo>
              <a:lnTo>
                <a:pt x="323042" y="2207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6ADF5-662F-4724-8626-5E45F6C72558}">
      <dsp:nvSpPr>
        <dsp:cNvPr id="0" name=""/>
        <dsp:cNvSpPr/>
      </dsp:nvSpPr>
      <dsp:spPr>
        <a:xfrm>
          <a:off x="4986849" y="2547459"/>
          <a:ext cx="2584328" cy="67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Radiotherapie</a:t>
          </a:r>
          <a:endParaRPr lang="nl-NL" sz="1400" kern="1200" dirty="0"/>
        </a:p>
      </dsp:txBody>
      <dsp:txXfrm>
        <a:off x="5006739" y="2567349"/>
        <a:ext cx="2544548" cy="639322"/>
      </dsp:txXfrm>
    </dsp:sp>
    <dsp:sp modelId="{F307C7D5-F318-4772-A41B-B0690F1431CC}">
      <dsp:nvSpPr>
        <dsp:cNvPr id="0" name=""/>
        <dsp:cNvSpPr/>
      </dsp:nvSpPr>
      <dsp:spPr>
        <a:xfrm>
          <a:off x="4663807" y="679927"/>
          <a:ext cx="323042" cy="3055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5962"/>
              </a:lnTo>
              <a:lnTo>
                <a:pt x="323042" y="3055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9B4E8-E4A5-4D85-BFBF-1F0EEC4A6383}">
      <dsp:nvSpPr>
        <dsp:cNvPr id="0" name=""/>
        <dsp:cNvSpPr/>
      </dsp:nvSpPr>
      <dsp:spPr>
        <a:xfrm>
          <a:off x="4986849" y="3396338"/>
          <a:ext cx="2584328" cy="67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Gentherapie</a:t>
          </a:r>
          <a:endParaRPr lang="nl-NL" sz="1400" kern="1200" dirty="0"/>
        </a:p>
      </dsp:txBody>
      <dsp:txXfrm>
        <a:off x="5006739" y="3416228"/>
        <a:ext cx="2544548" cy="639322"/>
      </dsp:txXfrm>
    </dsp:sp>
    <dsp:sp modelId="{E2D54341-5088-4C97-BF36-111625CD4F90}">
      <dsp:nvSpPr>
        <dsp:cNvPr id="0" name=""/>
        <dsp:cNvSpPr/>
      </dsp:nvSpPr>
      <dsp:spPr>
        <a:xfrm>
          <a:off x="4663807" y="679927"/>
          <a:ext cx="323042" cy="390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840"/>
              </a:lnTo>
              <a:lnTo>
                <a:pt x="323042" y="3904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B86D9-2E74-4D6A-A5B1-FD02979697FD}">
      <dsp:nvSpPr>
        <dsp:cNvPr id="0" name=""/>
        <dsp:cNvSpPr/>
      </dsp:nvSpPr>
      <dsp:spPr>
        <a:xfrm>
          <a:off x="4986849" y="4245216"/>
          <a:ext cx="2584328" cy="67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Plastische chirurgie</a:t>
          </a:r>
          <a:endParaRPr lang="nl-NL" sz="1400" kern="1200" dirty="0"/>
        </a:p>
      </dsp:txBody>
      <dsp:txXfrm>
        <a:off x="5006739" y="4265106"/>
        <a:ext cx="2544548" cy="6393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F5CF0-D37A-4660-A4ED-555CAD2D647C}">
      <dsp:nvSpPr>
        <dsp:cNvPr id="0" name=""/>
        <dsp:cNvSpPr/>
      </dsp:nvSpPr>
      <dsp:spPr>
        <a:xfrm>
          <a:off x="0" y="16935"/>
          <a:ext cx="8229600" cy="13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kern="1200" smtClean="0"/>
            <a:t>Uitgangspunten van de Westerse </a:t>
          </a:r>
          <a:br>
            <a:rPr lang="nl-NL" sz="3500" kern="1200" smtClean="0"/>
          </a:br>
          <a:r>
            <a:rPr lang="nl-NL" sz="3500" kern="1200" smtClean="0"/>
            <a:t>medische wetenschap</a:t>
          </a:r>
          <a:endParaRPr lang="nl-NL" sz="3500" kern="1200"/>
        </a:p>
      </dsp:txBody>
      <dsp:txXfrm>
        <a:off x="67966" y="84901"/>
        <a:ext cx="8093668" cy="12563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81561-BBC7-4CFA-887E-91B197A4581D}">
      <dsp:nvSpPr>
        <dsp:cNvPr id="0" name=""/>
        <dsp:cNvSpPr/>
      </dsp:nvSpPr>
      <dsp:spPr>
        <a:xfrm>
          <a:off x="0" y="0"/>
          <a:ext cx="6793954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Een behandelingswijze is alleen goed wanneer deze </a:t>
          </a:r>
          <a:r>
            <a:rPr lang="nl-NL" sz="2800" b="1" u="sng" kern="1200" dirty="0" smtClean="0"/>
            <a:t>aantoonbaar</a:t>
          </a:r>
          <a:r>
            <a:rPr lang="nl-NL" sz="2800" b="1" kern="1200" dirty="0" smtClean="0"/>
            <a:t> </a:t>
          </a:r>
          <a:r>
            <a:rPr lang="nl-NL" sz="2800" kern="1200" dirty="0" smtClean="0"/>
            <a:t>en</a:t>
          </a:r>
          <a:r>
            <a:rPr lang="nl-NL" sz="2800" b="1" kern="1200" dirty="0" smtClean="0"/>
            <a:t> </a:t>
          </a:r>
          <a:r>
            <a:rPr lang="nl-NL" sz="2800" b="1" u="sng" kern="1200" dirty="0" smtClean="0"/>
            <a:t>meetbaar</a:t>
          </a:r>
          <a:r>
            <a:rPr lang="nl-NL" sz="2800" b="1" kern="1200" dirty="0" smtClean="0"/>
            <a:t>  </a:t>
          </a:r>
          <a:r>
            <a:rPr lang="nl-NL" sz="2800" b="1" u="sng" kern="1200" dirty="0" smtClean="0"/>
            <a:t>bewezen</a:t>
          </a:r>
          <a:r>
            <a:rPr lang="nl-NL" sz="2800" b="1" kern="1200" dirty="0" smtClean="0"/>
            <a:t> </a:t>
          </a:r>
          <a:r>
            <a:rPr lang="nl-NL" sz="2800" kern="1200" dirty="0" smtClean="0"/>
            <a:t> is.</a:t>
          </a:r>
          <a:endParaRPr lang="nl-NL" sz="2800" kern="1200" dirty="0"/>
        </a:p>
      </dsp:txBody>
      <dsp:txXfrm>
        <a:off x="39768" y="39768"/>
        <a:ext cx="5328795" cy="1278252"/>
      </dsp:txXfrm>
    </dsp:sp>
    <dsp:sp modelId="{AD76EFA7-3797-4F03-A599-0E4A6F9D875B}">
      <dsp:nvSpPr>
        <dsp:cNvPr id="0" name=""/>
        <dsp:cNvSpPr/>
      </dsp:nvSpPr>
      <dsp:spPr>
        <a:xfrm>
          <a:off x="599466" y="1584087"/>
          <a:ext cx="6793954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Daarvoor wordt onderzoek gedaan (fysiek)</a:t>
          </a:r>
          <a:endParaRPr lang="nl-NL" sz="3200" kern="1200" dirty="0"/>
        </a:p>
      </dsp:txBody>
      <dsp:txXfrm>
        <a:off x="639234" y="1623855"/>
        <a:ext cx="5232389" cy="1278252"/>
      </dsp:txXfrm>
    </dsp:sp>
    <dsp:sp modelId="{0B434D75-C5FF-4CA7-AE62-3F88DD6DE447}">
      <dsp:nvSpPr>
        <dsp:cNvPr id="0" name=""/>
        <dsp:cNvSpPr/>
      </dsp:nvSpPr>
      <dsp:spPr>
        <a:xfrm>
          <a:off x="1198933" y="3168174"/>
          <a:ext cx="6793954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Methode: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b="1" kern="1200" dirty="0" smtClean="0"/>
            <a:t>dubbelblind</a:t>
          </a:r>
          <a:r>
            <a:rPr lang="nl-NL" sz="3200" kern="1200" dirty="0" smtClean="0"/>
            <a:t> onderzoek</a:t>
          </a:r>
          <a:endParaRPr lang="nl-NL" sz="3200" kern="1200" dirty="0"/>
        </a:p>
      </dsp:txBody>
      <dsp:txXfrm>
        <a:off x="1238701" y="3207942"/>
        <a:ext cx="5232389" cy="1278252"/>
      </dsp:txXfrm>
    </dsp:sp>
    <dsp:sp modelId="{479E9682-5218-44C8-B067-40713A196DCA}">
      <dsp:nvSpPr>
        <dsp:cNvPr id="0" name=""/>
        <dsp:cNvSpPr/>
      </dsp:nvSpPr>
      <dsp:spPr>
        <a:xfrm>
          <a:off x="5911392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>
        <a:off x="6109968" y="1029656"/>
        <a:ext cx="485410" cy="664128"/>
      </dsp:txXfrm>
    </dsp:sp>
    <dsp:sp modelId="{5E395475-297F-44BE-9544-AC887DCDC60F}">
      <dsp:nvSpPr>
        <dsp:cNvPr id="0" name=""/>
        <dsp:cNvSpPr/>
      </dsp:nvSpPr>
      <dsp:spPr>
        <a:xfrm>
          <a:off x="6510858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>
        <a:off x="6709434" y="2604691"/>
        <a:ext cx="485410" cy="664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FC345-C52E-401D-A8E8-F7C1204C858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Dubbelblind onderzoek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FE199-CED4-4FFB-B67B-9F258F37BD8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6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F38F0-E3D7-43C4-915A-A5CED91B480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58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B5A3-F58B-47D7-9D96-C4ECE417174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57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8E5C1-34F8-4221-A073-A2C0FA7E945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83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FBCF1-6C8A-4AEA-80E0-2AD0151E71B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31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15C02-8258-47E2-9F4D-E8DD8B0DB9F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24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EAF89-9D03-4FE3-B5AB-1D0A0480120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10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5C6E8-F65E-4B81-80E1-71C969B9E0A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22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6985B-C9DF-4A1B-81C6-5D2476A5CFC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64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0EC9-8A5D-409F-92A7-1102E6777A9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58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76EFC-5C1A-447F-A8F5-740E287DDDE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58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A0DB9C-7FC2-4345-A087-92E6D0E4F32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8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6073510"/>
              </p:ext>
            </p:extLst>
          </p:nvPr>
        </p:nvGraphicFramePr>
        <p:xfrm>
          <a:off x="468313" y="404813"/>
          <a:ext cx="8229600" cy="136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2240869"/>
              </p:ext>
            </p:extLst>
          </p:nvPr>
        </p:nvGraphicFramePr>
        <p:xfrm>
          <a:off x="1384300" y="4653136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6" name="Picture 5" descr="operatie%20harde%20schij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16832"/>
            <a:ext cx="27622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90887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733473"/>
              </p:ext>
            </p:extLst>
          </p:nvPr>
        </p:nvGraphicFramePr>
        <p:xfrm>
          <a:off x="251520" y="1628800"/>
          <a:ext cx="8640960" cy="493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168852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886038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881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7958701"/>
              </p:ext>
            </p:extLst>
          </p:nvPr>
        </p:nvGraphicFramePr>
        <p:xfrm>
          <a:off x="457200" y="274638"/>
          <a:ext cx="8229600" cy="142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381091"/>
              </p:ext>
            </p:extLst>
          </p:nvPr>
        </p:nvGraphicFramePr>
        <p:xfrm>
          <a:off x="1043608" y="1772816"/>
          <a:ext cx="79928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4" name="Picture 5" descr="22-onderzoek_tcm8-36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146539" cy="21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982618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584788"/>
              </p:ext>
            </p:extLst>
          </p:nvPr>
        </p:nvGraphicFramePr>
        <p:xfrm>
          <a:off x="251520" y="1772816"/>
          <a:ext cx="79928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61299"/>
            <a:ext cx="1546477" cy="192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4372"/>
            <a:ext cx="1653582" cy="208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133776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981709"/>
              </p:ext>
            </p:extLst>
          </p:nvPr>
        </p:nvGraphicFramePr>
        <p:xfrm>
          <a:off x="251520" y="1628800"/>
          <a:ext cx="8651304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390244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217282"/>
              </p:ext>
            </p:extLst>
          </p:nvPr>
        </p:nvGraphicFramePr>
        <p:xfrm>
          <a:off x="1043608" y="1628800"/>
          <a:ext cx="6995120" cy="233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4423334" cy="255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4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227</Words>
  <Application>Microsoft Office PowerPoint</Application>
  <PresentationFormat>Diavoorstelling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Leven.</dc:title>
  <dc:creator>ond</dc:creator>
  <cp:lastModifiedBy>Beheerder</cp:lastModifiedBy>
  <cp:revision>13</cp:revision>
  <dcterms:created xsi:type="dcterms:W3CDTF">2007-09-06T10:17:26Z</dcterms:created>
  <dcterms:modified xsi:type="dcterms:W3CDTF">2013-10-27T14:54:49Z</dcterms:modified>
</cp:coreProperties>
</file>